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6E_E4FFAAC3.xml" ContentType="application/vnd.ms-powerpoint.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4"/>
  </p:sldMasterIdLst>
  <p:notesMasterIdLst>
    <p:notesMasterId r:id="rId43"/>
  </p:notesMasterIdLst>
  <p:sldIdLst>
    <p:sldId id="256" r:id="rId5"/>
    <p:sldId id="258" r:id="rId6"/>
    <p:sldId id="337" r:id="rId7"/>
    <p:sldId id="259" r:id="rId8"/>
    <p:sldId id="335" r:id="rId9"/>
    <p:sldId id="365" r:id="rId10"/>
    <p:sldId id="342" r:id="rId11"/>
    <p:sldId id="330" r:id="rId12"/>
    <p:sldId id="349" r:id="rId13"/>
    <p:sldId id="331" r:id="rId14"/>
    <p:sldId id="347" r:id="rId15"/>
    <p:sldId id="332" r:id="rId16"/>
    <p:sldId id="363" r:id="rId17"/>
    <p:sldId id="364" r:id="rId18"/>
    <p:sldId id="351" r:id="rId19"/>
    <p:sldId id="360" r:id="rId20"/>
    <p:sldId id="362" r:id="rId21"/>
    <p:sldId id="361" r:id="rId22"/>
    <p:sldId id="366" r:id="rId23"/>
    <p:sldId id="333" r:id="rId24"/>
    <p:sldId id="338" r:id="rId25"/>
    <p:sldId id="312" r:id="rId26"/>
    <p:sldId id="345" r:id="rId27"/>
    <p:sldId id="343" r:id="rId28"/>
    <p:sldId id="346" r:id="rId29"/>
    <p:sldId id="348" r:id="rId30"/>
    <p:sldId id="322" r:id="rId31"/>
    <p:sldId id="315" r:id="rId32"/>
    <p:sldId id="317" r:id="rId33"/>
    <p:sldId id="318" r:id="rId34"/>
    <p:sldId id="320" r:id="rId35"/>
    <p:sldId id="352" r:id="rId36"/>
    <p:sldId id="353" r:id="rId37"/>
    <p:sldId id="354" r:id="rId38"/>
    <p:sldId id="355" r:id="rId39"/>
    <p:sldId id="356" r:id="rId40"/>
    <p:sldId id="344" r:id="rId41"/>
    <p:sldId id="328" r:id="rId42"/>
  </p:sldIdLst>
  <p:sldSz cx="9144000" cy="5143500" type="screen16x9"/>
  <p:notesSz cx="6858000" cy="9144000"/>
  <p:embeddedFontLst>
    <p:embeddedFont>
      <p:font typeface="Calibri" panose="020F0502020204030204" pitchFamily="34" charset="0"/>
      <p:regular r:id="rId44"/>
      <p:bold r:id="rId45"/>
      <p:italic r:id="rId46"/>
      <p:boldItalic r:id="rId47"/>
    </p:embeddedFont>
    <p:embeddedFont>
      <p:font typeface="Cambria Math" panose="02040503050406030204" pitchFamily="18" charset="0"/>
      <p:regular r:id="rId48"/>
    </p:embeddedFont>
    <p:embeddedFont>
      <p:font typeface="DM Sans" panose="020B0604020202020204" charset="0"/>
      <p:regular r:id="rId49"/>
      <p:bold r:id="rId50"/>
      <p:italic r:id="rId51"/>
      <p:boldItalic r:id="rId52"/>
    </p:embeddedFont>
    <p:embeddedFont>
      <p:font typeface="Rockwell" panose="020B0604020202020204" charset="0"/>
      <p:regular r:id="rId53"/>
      <p:bold r:id="rId54"/>
      <p:italic r:id="rId55"/>
      <p:boldItalic r:id="rId56"/>
    </p:embeddedFont>
    <p:embeddedFont>
      <p:font typeface="Segoe UI" panose="020B0502040204020203" pitchFamily="34" charset="0"/>
      <p:regular r:id="rId57"/>
      <p:bold r:id="rId58"/>
      <p:italic r:id="rId59"/>
      <p:boldItalic r:id="rId60"/>
    </p:embeddedFont>
    <p:embeddedFont>
      <p:font typeface="Viga" panose="020B0604020202020204" charset="0"/>
      <p:regular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61">
          <p15:clr>
            <a:srgbClr val="9AA0A6"/>
          </p15:clr>
        </p15:guide>
        <p15:guide id="2" pos="2880">
          <p15:clr>
            <a:srgbClr val="9AA0A6"/>
          </p15:clr>
        </p15:guide>
        <p15:guide id="3" pos="456">
          <p15:clr>
            <a:srgbClr val="9AA0A6"/>
          </p15:clr>
        </p15:guide>
        <p15:guide id="4" orient="horz" pos="1732">
          <p15:clr>
            <a:srgbClr val="9AA0A6"/>
          </p15:clr>
        </p15:guide>
        <p15:guide id="5" orient="horz" pos="2664">
          <p15:clr>
            <a:srgbClr val="9AA0A6"/>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7B09597-319B-8AF3-7BA2-8ED5A2E73CC3}" name="CHEN Yiman" initials="CY" userId="S::yiman.chen.2022@mitb.smu.edu.sg::6173559f-2d0a-408e-aa08-9246000d4d78"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2C3C4"/>
    <a:srgbClr val="B90000"/>
    <a:srgbClr val="A5A2A0"/>
    <a:srgbClr val="BE294E"/>
    <a:srgbClr val="E07A19"/>
    <a:srgbClr val="FF9933"/>
    <a:srgbClr val="97EFFC"/>
    <a:srgbClr val="1F1B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4FBE25-52B4-4949-8FF1-73C96D360D50}" v="2629" dt="2023-11-01T17:32:35.665"/>
    <p1510:client id="{42D61F0B-52D0-C845-8A61-3CCD77F1D8C3}" v="6" dt="2023-11-02T07:06:40.510"/>
    <p1510:client id="{4FACBBCE-2B58-AF24-DE49-24837C781138}" v="2" dt="2023-11-02T02:53:41.434"/>
    <p1510:client id="{7E353F5E-A46E-40CD-8CB9-507ECC3F68B6}" v="24" dt="2023-11-01T11:46:44.104"/>
    <p1510:client id="{86095F9E-1E57-4652-B22C-959AB2B89D12}" v="1" dt="2023-11-01T12:55:06.896"/>
    <p1510:client id="{A05B2A32-D210-4238-BC3A-6EFDEA0625D5}" v="3803" dt="2023-11-01T16:20:23.631"/>
    <p1510:client id="{B500C06C-B974-4740-B96E-1AE4E9DF2216}" v="2" dt="2023-11-01T12:18:47.041"/>
  </p1510:revLst>
</p1510:revInfo>
</file>

<file path=ppt/tableStyles.xml><?xml version="1.0" encoding="utf-8"?>
<a:tblStyleLst xmlns:a="http://schemas.openxmlformats.org/drawingml/2006/main" def="{450E969B-83BD-410B-BCB0-1A4540BD350A}">
  <a:tblStyle styleId="{450E969B-83BD-410B-BCB0-1A4540BD350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461"/>
        <p:guide pos="2880"/>
        <p:guide pos="456"/>
        <p:guide orient="horz" pos="1732"/>
        <p:guide orient="horz" pos="2664"/>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viewProps" Target="viewProps.xml"/><Relationship Id="rId68"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font" Target="fonts/font18.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font" Target="fonts/font8.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3.fntdata"/><Relationship Id="rId59" Type="http://schemas.openxmlformats.org/officeDocument/2006/relationships/font" Target="fonts/font16.fntdata"/><Relationship Id="rId67"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11.fntdata"/><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 Kaiyue" userId="S::kaiyue.shi.2022@mitb.smu.edu.sg::edd59358-f434-447e-8c86-6abd7a600612" providerId="AD" clId="Web-{0A709FB4-E97F-42F0-A9FD-F6521C90CDB8}"/>
    <pc:docChg chg="modSld">
      <pc:chgData name="SHI Kaiyue" userId="S::kaiyue.shi.2022@mitb.smu.edu.sg::edd59358-f434-447e-8c86-6abd7a600612" providerId="AD" clId="Web-{0A709FB4-E97F-42F0-A9FD-F6521C90CDB8}" dt="2023-10-26T14:56:55.372" v="199" actId="20577"/>
      <pc:docMkLst>
        <pc:docMk/>
      </pc:docMkLst>
      <pc:sldChg chg="modSp">
        <pc:chgData name="SHI Kaiyue" userId="S::kaiyue.shi.2022@mitb.smu.edu.sg::edd59358-f434-447e-8c86-6abd7a600612" providerId="AD" clId="Web-{0A709FB4-E97F-42F0-A9FD-F6521C90CDB8}" dt="2023-10-26T14:56:55.372" v="199" actId="20577"/>
        <pc:sldMkLst>
          <pc:docMk/>
          <pc:sldMk cId="0" sldId="259"/>
        </pc:sldMkLst>
        <pc:spChg chg="mod">
          <ac:chgData name="SHI Kaiyue" userId="S::kaiyue.shi.2022@mitb.smu.edu.sg::edd59358-f434-447e-8c86-6abd7a600612" providerId="AD" clId="Web-{0A709FB4-E97F-42F0-A9FD-F6521C90CDB8}" dt="2023-10-26T14:56:55.372" v="199" actId="20577"/>
          <ac:spMkLst>
            <pc:docMk/>
            <pc:sldMk cId="0" sldId="259"/>
            <ac:spMk id="329" creationId="{00000000-0000-0000-0000-000000000000}"/>
          </ac:spMkLst>
        </pc:spChg>
      </pc:sldChg>
      <pc:sldChg chg="modSp">
        <pc:chgData name="SHI Kaiyue" userId="S::kaiyue.shi.2022@mitb.smu.edu.sg::edd59358-f434-447e-8c86-6abd7a600612" providerId="AD" clId="Web-{0A709FB4-E97F-42F0-A9FD-F6521C90CDB8}" dt="2023-10-26T14:55:21.009" v="158" actId="20577"/>
        <pc:sldMkLst>
          <pc:docMk/>
          <pc:sldMk cId="2773931381" sldId="311"/>
        </pc:sldMkLst>
        <pc:spChg chg="mod">
          <ac:chgData name="SHI Kaiyue" userId="S::kaiyue.shi.2022@mitb.smu.edu.sg::edd59358-f434-447e-8c86-6abd7a600612" providerId="AD" clId="Web-{0A709FB4-E97F-42F0-A9FD-F6521C90CDB8}" dt="2023-10-26T14:55:21.009" v="158" actId="20577"/>
          <ac:spMkLst>
            <pc:docMk/>
            <pc:sldMk cId="2773931381" sldId="311"/>
            <ac:spMk id="3" creationId="{5FABC444-B1BD-5201-95DB-4B9247BD693E}"/>
          </ac:spMkLst>
        </pc:spChg>
      </pc:sldChg>
    </pc:docChg>
  </pc:docChgLst>
  <pc:docChgLst>
    <pc:chgData name="SHI Kaiyue" userId="S::kaiyue.shi.2022@mitb.smu.edu.sg::edd59358-f434-447e-8c86-6abd7a600612" providerId="AD" clId="Web-{4FACBBCE-2B58-AF24-DE49-24837C781138}"/>
    <pc:docChg chg="modSld">
      <pc:chgData name="SHI Kaiyue" userId="S::kaiyue.shi.2022@mitb.smu.edu.sg::edd59358-f434-447e-8c86-6abd7a600612" providerId="AD" clId="Web-{4FACBBCE-2B58-AF24-DE49-24837C781138}" dt="2023-11-02T02:53:41.434" v="1"/>
      <pc:docMkLst>
        <pc:docMk/>
      </pc:docMkLst>
      <pc:sldChg chg="addSp delSp">
        <pc:chgData name="SHI Kaiyue" userId="S::kaiyue.shi.2022@mitb.smu.edu.sg::edd59358-f434-447e-8c86-6abd7a600612" providerId="AD" clId="Web-{4FACBBCE-2B58-AF24-DE49-24837C781138}" dt="2023-11-02T02:53:41.434" v="1"/>
        <pc:sldMkLst>
          <pc:docMk/>
          <pc:sldMk cId="1229570743" sldId="331"/>
        </pc:sldMkLst>
        <pc:picChg chg="add del">
          <ac:chgData name="SHI Kaiyue" userId="S::kaiyue.shi.2022@mitb.smu.edu.sg::edd59358-f434-447e-8c86-6abd7a600612" providerId="AD" clId="Web-{4FACBBCE-2B58-AF24-DE49-24837C781138}" dt="2023-11-02T02:53:41.434" v="1"/>
          <ac:picMkLst>
            <pc:docMk/>
            <pc:sldMk cId="1229570743" sldId="331"/>
            <ac:picMk id="4" creationId="{BDE2CC05-3EA5-ED3F-82E7-8E92B5A298AA}"/>
          </ac:picMkLst>
        </pc:picChg>
      </pc:sldChg>
    </pc:docChg>
  </pc:docChgLst>
  <pc:docChgLst>
    <pc:chgData name="ZHANG Ge" userId="27944c40-5668-4fd0-8ae7-33ce1d7b7924" providerId="ADAL" clId="{0A4FBE25-52B4-4949-8FF1-73C96D360D50}"/>
    <pc:docChg chg="undo custSel addSld delSld modSld sldOrd delMainMaster">
      <pc:chgData name="ZHANG Ge" userId="27944c40-5668-4fd0-8ae7-33ce1d7b7924" providerId="ADAL" clId="{0A4FBE25-52B4-4949-8FF1-73C96D360D50}" dt="2023-11-01T17:32:35.665" v="2702" actId="20577"/>
      <pc:docMkLst>
        <pc:docMk/>
      </pc:docMkLst>
      <pc:sldChg chg="modSp mod">
        <pc:chgData name="ZHANG Ge" userId="27944c40-5668-4fd0-8ae7-33ce1d7b7924" providerId="ADAL" clId="{0A4FBE25-52B4-4949-8FF1-73C96D360D50}" dt="2023-10-29T15:23:38.388" v="1403" actId="20577"/>
        <pc:sldMkLst>
          <pc:docMk/>
          <pc:sldMk cId="0" sldId="258"/>
        </pc:sldMkLst>
        <pc:spChg chg="mod">
          <ac:chgData name="ZHANG Ge" userId="27944c40-5668-4fd0-8ae7-33ce1d7b7924" providerId="ADAL" clId="{0A4FBE25-52B4-4949-8FF1-73C96D360D50}" dt="2023-10-29T11:28:15.380" v="146" actId="20577"/>
          <ac:spMkLst>
            <pc:docMk/>
            <pc:sldMk cId="0" sldId="258"/>
            <ac:spMk id="307" creationId="{00000000-0000-0000-0000-000000000000}"/>
          </ac:spMkLst>
        </pc:spChg>
        <pc:spChg chg="mod">
          <ac:chgData name="ZHANG Ge" userId="27944c40-5668-4fd0-8ae7-33ce1d7b7924" providerId="ADAL" clId="{0A4FBE25-52B4-4949-8FF1-73C96D360D50}" dt="2023-10-29T11:28:27.590" v="178" actId="20577"/>
          <ac:spMkLst>
            <pc:docMk/>
            <pc:sldMk cId="0" sldId="258"/>
            <ac:spMk id="309" creationId="{00000000-0000-0000-0000-000000000000}"/>
          </ac:spMkLst>
        </pc:spChg>
        <pc:spChg chg="mod">
          <ac:chgData name="ZHANG Ge" userId="27944c40-5668-4fd0-8ae7-33ce1d7b7924" providerId="ADAL" clId="{0A4FBE25-52B4-4949-8FF1-73C96D360D50}" dt="2023-10-29T15:23:38.388" v="1403" actId="20577"/>
          <ac:spMkLst>
            <pc:docMk/>
            <pc:sldMk cId="0" sldId="258"/>
            <ac:spMk id="321" creationId="{00000000-0000-0000-0000-000000000000}"/>
          </ac:spMkLst>
        </pc:spChg>
      </pc:sldChg>
      <pc:sldChg chg="modSp mod modNotesTx">
        <pc:chgData name="ZHANG Ge" userId="27944c40-5668-4fd0-8ae7-33ce1d7b7924" providerId="ADAL" clId="{0A4FBE25-52B4-4949-8FF1-73C96D360D50}" dt="2023-10-30T13:14:42.024" v="1790" actId="20577"/>
        <pc:sldMkLst>
          <pc:docMk/>
          <pc:sldMk cId="0" sldId="259"/>
        </pc:sldMkLst>
        <pc:spChg chg="mod">
          <ac:chgData name="ZHANG Ge" userId="27944c40-5668-4fd0-8ae7-33ce1d7b7924" providerId="ADAL" clId="{0A4FBE25-52B4-4949-8FF1-73C96D360D50}" dt="2023-10-29T15:03:29.499" v="965" actId="14100"/>
          <ac:spMkLst>
            <pc:docMk/>
            <pc:sldMk cId="0" sldId="259"/>
            <ac:spMk id="329" creationId="{00000000-0000-0000-0000-000000000000}"/>
          </ac:spMkLst>
        </pc:spChg>
        <pc:spChg chg="mod">
          <ac:chgData name="ZHANG Ge" userId="27944c40-5668-4fd0-8ae7-33ce1d7b7924" providerId="ADAL" clId="{0A4FBE25-52B4-4949-8FF1-73C96D360D50}" dt="2023-10-29T14:58:54.274" v="896" actId="14100"/>
          <ac:spMkLst>
            <pc:docMk/>
            <pc:sldMk cId="0" sldId="259"/>
            <ac:spMk id="331" creationId="{00000000-0000-0000-0000-000000000000}"/>
          </ac:spMkLst>
        </pc:spChg>
        <pc:grpChg chg="mod">
          <ac:chgData name="ZHANG Ge" userId="27944c40-5668-4fd0-8ae7-33ce1d7b7924" providerId="ADAL" clId="{0A4FBE25-52B4-4949-8FF1-73C96D360D50}" dt="2023-10-29T14:58:58.868" v="897" actId="1076"/>
          <ac:grpSpMkLst>
            <pc:docMk/>
            <pc:sldMk cId="0" sldId="259"/>
            <ac:grpSpMk id="332" creationId="{00000000-0000-0000-0000-000000000000}"/>
          </ac:grpSpMkLst>
        </pc:grpChg>
      </pc:sldChg>
      <pc:sldChg chg="addSp delSp modSp mod">
        <pc:chgData name="ZHANG Ge" userId="27944c40-5668-4fd0-8ae7-33ce1d7b7924" providerId="ADAL" clId="{0A4FBE25-52B4-4949-8FF1-73C96D360D50}" dt="2023-10-29T11:35:33.707" v="208" actId="478"/>
        <pc:sldMkLst>
          <pc:docMk/>
          <pc:sldMk cId="0" sldId="275"/>
        </pc:sldMkLst>
        <pc:cxnChg chg="add del mod">
          <ac:chgData name="ZHANG Ge" userId="27944c40-5668-4fd0-8ae7-33ce1d7b7924" providerId="ADAL" clId="{0A4FBE25-52B4-4949-8FF1-73C96D360D50}" dt="2023-10-29T11:35:33.707" v="208" actId="478"/>
          <ac:cxnSpMkLst>
            <pc:docMk/>
            <pc:sldMk cId="0" sldId="275"/>
            <ac:cxnSpMk id="2" creationId="{BB9F2D1C-938A-79CE-AF98-08AE57435A96}"/>
          </ac:cxnSpMkLst>
        </pc:cxnChg>
      </pc:sldChg>
      <pc:sldChg chg="del">
        <pc:chgData name="ZHANG Ge" userId="27944c40-5668-4fd0-8ae7-33ce1d7b7924" providerId="ADAL" clId="{0A4FBE25-52B4-4949-8FF1-73C96D360D50}" dt="2023-10-29T12:24:42.267" v="496" actId="2696"/>
        <pc:sldMkLst>
          <pc:docMk/>
          <pc:sldMk cId="0" sldId="282"/>
        </pc:sldMkLst>
      </pc:sldChg>
      <pc:sldChg chg="del">
        <pc:chgData name="ZHANG Ge" userId="27944c40-5668-4fd0-8ae7-33ce1d7b7924" providerId="ADAL" clId="{0A4FBE25-52B4-4949-8FF1-73C96D360D50}" dt="2023-10-29T12:24:34.006" v="495" actId="2696"/>
        <pc:sldMkLst>
          <pc:docMk/>
          <pc:sldMk cId="0" sldId="284"/>
        </pc:sldMkLst>
      </pc:sldChg>
      <pc:sldChg chg="del">
        <pc:chgData name="ZHANG Ge" userId="27944c40-5668-4fd0-8ae7-33ce1d7b7924" providerId="ADAL" clId="{0A4FBE25-52B4-4949-8FF1-73C96D360D50}" dt="2023-10-29T15:40:57.578" v="1499" actId="2696"/>
        <pc:sldMkLst>
          <pc:docMk/>
          <pc:sldMk cId="0" sldId="289"/>
        </pc:sldMkLst>
      </pc:sldChg>
      <pc:sldChg chg="del">
        <pc:chgData name="ZHANG Ge" userId="27944c40-5668-4fd0-8ae7-33ce1d7b7924" providerId="ADAL" clId="{0A4FBE25-52B4-4949-8FF1-73C96D360D50}" dt="2023-10-29T12:08:46.701" v="437" actId="2696"/>
        <pc:sldMkLst>
          <pc:docMk/>
          <pc:sldMk cId="0" sldId="290"/>
        </pc:sldMkLst>
      </pc:sldChg>
      <pc:sldChg chg="del">
        <pc:chgData name="ZHANG Ge" userId="27944c40-5668-4fd0-8ae7-33ce1d7b7924" providerId="ADAL" clId="{0A4FBE25-52B4-4949-8FF1-73C96D360D50}" dt="2023-10-29T12:05:08.321" v="402" actId="2696"/>
        <pc:sldMkLst>
          <pc:docMk/>
          <pc:sldMk cId="0" sldId="292"/>
        </pc:sldMkLst>
      </pc:sldChg>
      <pc:sldChg chg="del">
        <pc:chgData name="ZHANG Ge" userId="27944c40-5668-4fd0-8ae7-33ce1d7b7924" providerId="ADAL" clId="{0A4FBE25-52B4-4949-8FF1-73C96D360D50}" dt="2023-10-29T12:23:05.032" v="481" actId="2696"/>
        <pc:sldMkLst>
          <pc:docMk/>
          <pc:sldMk cId="0" sldId="293"/>
        </pc:sldMkLst>
      </pc:sldChg>
      <pc:sldChg chg="del">
        <pc:chgData name="ZHANG Ge" userId="27944c40-5668-4fd0-8ae7-33ce1d7b7924" providerId="ADAL" clId="{0A4FBE25-52B4-4949-8FF1-73C96D360D50}" dt="2023-10-29T12:22:54.385" v="480" actId="2696"/>
        <pc:sldMkLst>
          <pc:docMk/>
          <pc:sldMk cId="0" sldId="294"/>
        </pc:sldMkLst>
      </pc:sldChg>
      <pc:sldChg chg="del">
        <pc:chgData name="ZHANG Ge" userId="27944c40-5668-4fd0-8ae7-33ce1d7b7924" providerId="ADAL" clId="{0A4FBE25-52B4-4949-8FF1-73C96D360D50}" dt="2023-10-29T12:22:19.022" v="479" actId="2696"/>
        <pc:sldMkLst>
          <pc:docMk/>
          <pc:sldMk cId="0" sldId="295"/>
        </pc:sldMkLst>
      </pc:sldChg>
      <pc:sldChg chg="del">
        <pc:chgData name="ZHANG Ge" userId="27944c40-5668-4fd0-8ae7-33ce1d7b7924" providerId="ADAL" clId="{0A4FBE25-52B4-4949-8FF1-73C96D360D50}" dt="2023-10-29T12:23:05.668" v="482" actId="2696"/>
        <pc:sldMkLst>
          <pc:docMk/>
          <pc:sldMk cId="0" sldId="296"/>
        </pc:sldMkLst>
      </pc:sldChg>
      <pc:sldChg chg="del">
        <pc:chgData name="ZHANG Ge" userId="27944c40-5668-4fd0-8ae7-33ce1d7b7924" providerId="ADAL" clId="{0A4FBE25-52B4-4949-8FF1-73C96D360D50}" dt="2023-10-29T12:23:06.041" v="483" actId="2696"/>
        <pc:sldMkLst>
          <pc:docMk/>
          <pc:sldMk cId="0" sldId="297"/>
        </pc:sldMkLst>
      </pc:sldChg>
      <pc:sldChg chg="del">
        <pc:chgData name="ZHANG Ge" userId="27944c40-5668-4fd0-8ae7-33ce1d7b7924" providerId="ADAL" clId="{0A4FBE25-52B4-4949-8FF1-73C96D360D50}" dt="2023-10-29T12:21:53.715" v="477" actId="2696"/>
        <pc:sldMkLst>
          <pc:docMk/>
          <pc:sldMk cId="0" sldId="298"/>
        </pc:sldMkLst>
      </pc:sldChg>
      <pc:sldChg chg="del">
        <pc:chgData name="ZHANG Ge" userId="27944c40-5668-4fd0-8ae7-33ce1d7b7924" providerId="ADAL" clId="{0A4FBE25-52B4-4949-8FF1-73C96D360D50}" dt="2023-10-29T12:23:06.324" v="484" actId="2696"/>
        <pc:sldMkLst>
          <pc:docMk/>
          <pc:sldMk cId="0" sldId="299"/>
        </pc:sldMkLst>
      </pc:sldChg>
      <pc:sldChg chg="add del">
        <pc:chgData name="ZHANG Ge" userId="27944c40-5668-4fd0-8ae7-33ce1d7b7924" providerId="ADAL" clId="{0A4FBE25-52B4-4949-8FF1-73C96D360D50}" dt="2023-10-29T12:23:11.677" v="489" actId="2696"/>
        <pc:sldMkLst>
          <pc:docMk/>
          <pc:sldMk cId="0" sldId="300"/>
        </pc:sldMkLst>
      </pc:sldChg>
      <pc:sldChg chg="add del">
        <pc:chgData name="ZHANG Ge" userId="27944c40-5668-4fd0-8ae7-33ce1d7b7924" providerId="ADAL" clId="{0A4FBE25-52B4-4949-8FF1-73C96D360D50}" dt="2023-10-29T12:23:12.148" v="490" actId="2696"/>
        <pc:sldMkLst>
          <pc:docMk/>
          <pc:sldMk cId="0" sldId="301"/>
        </pc:sldMkLst>
      </pc:sldChg>
      <pc:sldChg chg="modSp del mod">
        <pc:chgData name="ZHANG Ge" userId="27944c40-5668-4fd0-8ae7-33ce1d7b7924" providerId="ADAL" clId="{0A4FBE25-52B4-4949-8FF1-73C96D360D50}" dt="2023-10-29T12:23:12.561" v="491" actId="2696"/>
        <pc:sldMkLst>
          <pc:docMk/>
          <pc:sldMk cId="0" sldId="302"/>
        </pc:sldMkLst>
        <pc:grpChg chg="mod">
          <ac:chgData name="ZHANG Ge" userId="27944c40-5668-4fd0-8ae7-33ce1d7b7924" providerId="ADAL" clId="{0A4FBE25-52B4-4949-8FF1-73C96D360D50}" dt="2023-10-29T12:21:23.211" v="474" actId="1076"/>
          <ac:grpSpMkLst>
            <pc:docMk/>
            <pc:sldMk cId="0" sldId="302"/>
            <ac:grpSpMk id="11920" creationId="{00000000-0000-0000-0000-000000000000}"/>
          </ac:grpSpMkLst>
        </pc:grpChg>
        <pc:grpChg chg="mod">
          <ac:chgData name="ZHANG Ge" userId="27944c40-5668-4fd0-8ae7-33ce1d7b7924" providerId="ADAL" clId="{0A4FBE25-52B4-4949-8FF1-73C96D360D50}" dt="2023-10-29T12:21:21.110" v="473" actId="1076"/>
          <ac:grpSpMkLst>
            <pc:docMk/>
            <pc:sldMk cId="0" sldId="302"/>
            <ac:grpSpMk id="11970" creationId="{00000000-0000-0000-0000-000000000000}"/>
          </ac:grpSpMkLst>
        </pc:grpChg>
      </pc:sldChg>
      <pc:sldChg chg="modSp del mod">
        <pc:chgData name="ZHANG Ge" userId="27944c40-5668-4fd0-8ae7-33ce1d7b7924" providerId="ADAL" clId="{0A4FBE25-52B4-4949-8FF1-73C96D360D50}" dt="2023-10-29T12:23:13.035" v="492" actId="2696"/>
        <pc:sldMkLst>
          <pc:docMk/>
          <pc:sldMk cId="0" sldId="303"/>
        </pc:sldMkLst>
        <pc:grpChg chg="mod">
          <ac:chgData name="ZHANG Ge" userId="27944c40-5668-4fd0-8ae7-33ce1d7b7924" providerId="ADAL" clId="{0A4FBE25-52B4-4949-8FF1-73C96D360D50}" dt="2023-10-29T12:21:32.555" v="476" actId="1076"/>
          <ac:grpSpMkLst>
            <pc:docMk/>
            <pc:sldMk cId="0" sldId="303"/>
            <ac:grpSpMk id="12414" creationId="{00000000-0000-0000-0000-000000000000}"/>
          </ac:grpSpMkLst>
        </pc:grpChg>
      </pc:sldChg>
      <pc:sldChg chg="del">
        <pc:chgData name="ZHANG Ge" userId="27944c40-5668-4fd0-8ae7-33ce1d7b7924" providerId="ADAL" clId="{0A4FBE25-52B4-4949-8FF1-73C96D360D50}" dt="2023-10-29T12:21:15.620" v="471" actId="2696"/>
        <pc:sldMkLst>
          <pc:docMk/>
          <pc:sldMk cId="0" sldId="304"/>
        </pc:sldMkLst>
      </pc:sldChg>
      <pc:sldChg chg="del">
        <pc:chgData name="ZHANG Ge" userId="27944c40-5668-4fd0-8ae7-33ce1d7b7924" providerId="ADAL" clId="{0A4FBE25-52B4-4949-8FF1-73C96D360D50}" dt="2023-10-29T12:21:15.242" v="470" actId="2696"/>
        <pc:sldMkLst>
          <pc:docMk/>
          <pc:sldMk cId="0" sldId="305"/>
        </pc:sldMkLst>
      </pc:sldChg>
      <pc:sldChg chg="del">
        <pc:chgData name="ZHANG Ge" userId="27944c40-5668-4fd0-8ae7-33ce1d7b7924" providerId="ADAL" clId="{0A4FBE25-52B4-4949-8FF1-73C96D360D50}" dt="2023-10-29T12:21:15.108" v="469" actId="2696"/>
        <pc:sldMkLst>
          <pc:docMk/>
          <pc:sldMk cId="0" sldId="306"/>
        </pc:sldMkLst>
      </pc:sldChg>
      <pc:sldChg chg="del">
        <pc:chgData name="ZHANG Ge" userId="27944c40-5668-4fd0-8ae7-33ce1d7b7924" providerId="ADAL" clId="{0A4FBE25-52B4-4949-8FF1-73C96D360D50}" dt="2023-10-29T12:21:14.827" v="468" actId="2696"/>
        <pc:sldMkLst>
          <pc:docMk/>
          <pc:sldMk cId="0" sldId="307"/>
        </pc:sldMkLst>
      </pc:sldChg>
      <pc:sldChg chg="del">
        <pc:chgData name="ZHANG Ge" userId="27944c40-5668-4fd0-8ae7-33ce1d7b7924" providerId="ADAL" clId="{0A4FBE25-52B4-4949-8FF1-73C96D360D50}" dt="2023-10-29T12:21:14.541" v="467" actId="2696"/>
        <pc:sldMkLst>
          <pc:docMk/>
          <pc:sldMk cId="0" sldId="308"/>
        </pc:sldMkLst>
      </pc:sldChg>
      <pc:sldChg chg="del">
        <pc:chgData name="ZHANG Ge" userId="27944c40-5668-4fd0-8ae7-33ce1d7b7924" providerId="ADAL" clId="{0A4FBE25-52B4-4949-8FF1-73C96D360D50}" dt="2023-10-29T12:21:13.972" v="466" actId="2696"/>
        <pc:sldMkLst>
          <pc:docMk/>
          <pc:sldMk cId="0" sldId="309"/>
        </pc:sldMkLst>
      </pc:sldChg>
      <pc:sldChg chg="del">
        <pc:chgData name="ZHANG Ge" userId="27944c40-5668-4fd0-8ae7-33ce1d7b7924" providerId="ADAL" clId="{0A4FBE25-52B4-4949-8FF1-73C96D360D50}" dt="2023-10-29T12:21:12.971" v="465" actId="2696"/>
        <pc:sldMkLst>
          <pc:docMk/>
          <pc:sldMk cId="0" sldId="310"/>
        </pc:sldMkLst>
      </pc:sldChg>
      <pc:sldChg chg="del">
        <pc:chgData name="ZHANG Ge" userId="27944c40-5668-4fd0-8ae7-33ce1d7b7924" providerId="ADAL" clId="{0A4FBE25-52B4-4949-8FF1-73C96D360D50}" dt="2023-10-29T15:05:32.565" v="974" actId="2696"/>
        <pc:sldMkLst>
          <pc:docMk/>
          <pc:sldMk cId="2773931381" sldId="311"/>
        </pc:sldMkLst>
      </pc:sldChg>
      <pc:sldChg chg="modSp mod">
        <pc:chgData name="ZHANG Ge" userId="27944c40-5668-4fd0-8ae7-33ce1d7b7924" providerId="ADAL" clId="{0A4FBE25-52B4-4949-8FF1-73C96D360D50}" dt="2023-10-29T13:22:44.072" v="680" actId="20577"/>
        <pc:sldMkLst>
          <pc:docMk/>
          <pc:sldMk cId="1499434233" sldId="312"/>
        </pc:sldMkLst>
        <pc:spChg chg="mod">
          <ac:chgData name="ZHANG Ge" userId="27944c40-5668-4fd0-8ae7-33ce1d7b7924" providerId="ADAL" clId="{0A4FBE25-52B4-4949-8FF1-73C96D360D50}" dt="2023-10-29T12:29:23.797" v="509" actId="255"/>
          <ac:spMkLst>
            <pc:docMk/>
            <pc:sldMk cId="1499434233" sldId="312"/>
            <ac:spMk id="2" creationId="{96028073-4304-1CFE-E06F-CF465DBCB5EB}"/>
          </ac:spMkLst>
        </pc:spChg>
        <pc:spChg chg="mod">
          <ac:chgData name="ZHANG Ge" userId="27944c40-5668-4fd0-8ae7-33ce1d7b7924" providerId="ADAL" clId="{0A4FBE25-52B4-4949-8FF1-73C96D360D50}" dt="2023-10-29T13:22:44.072" v="680" actId="20577"/>
          <ac:spMkLst>
            <pc:docMk/>
            <pc:sldMk cId="1499434233" sldId="312"/>
            <ac:spMk id="3" creationId="{CD9A9A2C-DC35-BFF6-AA94-0F5F032609A9}"/>
          </ac:spMkLst>
        </pc:spChg>
      </pc:sldChg>
      <pc:sldChg chg="modSp mod">
        <pc:chgData name="ZHANG Ge" userId="27944c40-5668-4fd0-8ae7-33ce1d7b7924" providerId="ADAL" clId="{0A4FBE25-52B4-4949-8FF1-73C96D360D50}" dt="2023-10-26T12:42:09.923" v="0" actId="313"/>
        <pc:sldMkLst>
          <pc:docMk/>
          <pc:sldMk cId="1565810180" sldId="320"/>
        </pc:sldMkLst>
        <pc:spChg chg="mod">
          <ac:chgData name="ZHANG Ge" userId="27944c40-5668-4fd0-8ae7-33ce1d7b7924" providerId="ADAL" clId="{0A4FBE25-52B4-4949-8FF1-73C96D360D50}" dt="2023-10-26T12:42:09.923" v="0" actId="313"/>
          <ac:spMkLst>
            <pc:docMk/>
            <pc:sldMk cId="1565810180" sldId="320"/>
            <ac:spMk id="3" creationId="{62972B95-A00E-59CE-0104-4DEB78216A1A}"/>
          </ac:spMkLst>
        </pc:spChg>
      </pc:sldChg>
      <pc:sldChg chg="addSp delSp modSp new del mod">
        <pc:chgData name="ZHANG Ge" userId="27944c40-5668-4fd0-8ae7-33ce1d7b7924" providerId="ADAL" clId="{0A4FBE25-52B4-4949-8FF1-73C96D360D50}" dt="2023-10-29T13:36:13.887" v="774" actId="2696"/>
        <pc:sldMkLst>
          <pc:docMk/>
          <pc:sldMk cId="1798840302" sldId="321"/>
        </pc:sldMkLst>
        <pc:spChg chg="mod">
          <ac:chgData name="ZHANG Ge" userId="27944c40-5668-4fd0-8ae7-33ce1d7b7924" providerId="ADAL" clId="{0A4FBE25-52B4-4949-8FF1-73C96D360D50}" dt="2023-10-29T09:43:07.103" v="5" actId="1076"/>
          <ac:spMkLst>
            <pc:docMk/>
            <pc:sldMk cId="1798840302" sldId="321"/>
            <ac:spMk id="2" creationId="{32F29D30-392A-9C70-6B60-27706FE0EA0E}"/>
          </ac:spMkLst>
        </pc:spChg>
        <pc:spChg chg="del mod">
          <ac:chgData name="ZHANG Ge" userId="27944c40-5668-4fd0-8ae7-33ce1d7b7924" providerId="ADAL" clId="{0A4FBE25-52B4-4949-8FF1-73C96D360D50}" dt="2023-10-29T09:57:06.183" v="8" actId="12084"/>
          <ac:spMkLst>
            <pc:docMk/>
            <pc:sldMk cId="1798840302" sldId="321"/>
            <ac:spMk id="3" creationId="{B38512A1-0700-F39E-026D-B622BBB7A03B}"/>
          </ac:spMkLst>
        </pc:spChg>
        <pc:graphicFrameChg chg="add mod modGraphic">
          <ac:chgData name="ZHANG Ge" userId="27944c40-5668-4fd0-8ae7-33ce1d7b7924" providerId="ADAL" clId="{0A4FBE25-52B4-4949-8FF1-73C96D360D50}" dt="2023-10-29T11:16:04.133" v="38"/>
          <ac:graphicFrameMkLst>
            <pc:docMk/>
            <pc:sldMk cId="1798840302" sldId="321"/>
            <ac:graphicFrameMk id="4" creationId="{9B88DCCB-8CBA-D607-60FB-B17212476080}"/>
          </ac:graphicFrameMkLst>
        </pc:graphicFrameChg>
        <pc:cxnChg chg="add del mod">
          <ac:chgData name="ZHANG Ge" userId="27944c40-5668-4fd0-8ae7-33ce1d7b7924" providerId="ADAL" clId="{0A4FBE25-52B4-4949-8FF1-73C96D360D50}" dt="2023-10-29T11:36:13.471" v="210"/>
          <ac:cxnSpMkLst>
            <pc:docMk/>
            <pc:sldMk cId="1798840302" sldId="321"/>
            <ac:cxnSpMk id="5" creationId="{97B7960A-BE5D-C9ED-CD9E-DD2AF83C58DC}"/>
          </ac:cxnSpMkLst>
        </pc:cxnChg>
      </pc:sldChg>
      <pc:sldChg chg="del ord">
        <pc:chgData name="ZHANG Ge" userId="27944c40-5668-4fd0-8ae7-33ce1d7b7924" providerId="ADAL" clId="{0A4FBE25-52B4-4949-8FF1-73C96D360D50}" dt="2023-10-31T05:53:42.184" v="2452" actId="2696"/>
        <pc:sldMkLst>
          <pc:docMk/>
          <pc:sldMk cId="4084982313" sldId="324"/>
        </pc:sldMkLst>
      </pc:sldChg>
      <pc:sldChg chg="add del ord">
        <pc:chgData name="ZHANG Ge" userId="27944c40-5668-4fd0-8ae7-33ce1d7b7924" providerId="ADAL" clId="{0A4FBE25-52B4-4949-8FF1-73C96D360D50}" dt="2023-10-31T05:53:40.975" v="2451" actId="2696"/>
        <pc:sldMkLst>
          <pc:docMk/>
          <pc:sldMk cId="4234130442" sldId="326"/>
        </pc:sldMkLst>
      </pc:sldChg>
      <pc:sldChg chg="modSp mod ord">
        <pc:chgData name="ZHANG Ge" userId="27944c40-5668-4fd0-8ae7-33ce1d7b7924" providerId="ADAL" clId="{0A4FBE25-52B4-4949-8FF1-73C96D360D50}" dt="2023-10-31T04:06:11.560" v="1791" actId="20578"/>
        <pc:sldMkLst>
          <pc:docMk/>
          <pc:sldMk cId="1639629212" sldId="328"/>
        </pc:sldMkLst>
        <pc:picChg chg="mod">
          <ac:chgData name="ZHANG Ge" userId="27944c40-5668-4fd0-8ae7-33ce1d7b7924" providerId="ADAL" clId="{0A4FBE25-52B4-4949-8FF1-73C96D360D50}" dt="2023-10-29T18:01:42.355" v="1502" actId="1076"/>
          <ac:picMkLst>
            <pc:docMk/>
            <pc:sldMk cId="1639629212" sldId="328"/>
            <ac:picMk id="4" creationId="{67F5ED10-88C0-F942-93AB-E2545588A90F}"/>
          </ac:picMkLst>
        </pc:picChg>
      </pc:sldChg>
      <pc:sldChg chg="modSp new mod">
        <pc:chgData name="ZHANG Ge" userId="27944c40-5668-4fd0-8ae7-33ce1d7b7924" providerId="ADAL" clId="{0A4FBE25-52B4-4949-8FF1-73C96D360D50}" dt="2023-10-29T11:26:23.183" v="78" actId="14100"/>
        <pc:sldMkLst>
          <pc:docMk/>
          <pc:sldMk cId="1725899235" sldId="329"/>
        </pc:sldMkLst>
        <pc:spChg chg="mod">
          <ac:chgData name="ZHANG Ge" userId="27944c40-5668-4fd0-8ae7-33ce1d7b7924" providerId="ADAL" clId="{0A4FBE25-52B4-4949-8FF1-73C96D360D50}" dt="2023-10-29T11:26:18.856" v="77" actId="1076"/>
          <ac:spMkLst>
            <pc:docMk/>
            <pc:sldMk cId="1725899235" sldId="329"/>
            <ac:spMk id="2" creationId="{F11EE739-566B-F4E8-9AD7-27C2CF17450F}"/>
          </ac:spMkLst>
        </pc:spChg>
        <pc:spChg chg="mod">
          <ac:chgData name="ZHANG Ge" userId="27944c40-5668-4fd0-8ae7-33ce1d7b7924" providerId="ADAL" clId="{0A4FBE25-52B4-4949-8FF1-73C96D360D50}" dt="2023-10-29T11:26:23.183" v="78" actId="14100"/>
          <ac:spMkLst>
            <pc:docMk/>
            <pc:sldMk cId="1725899235" sldId="329"/>
            <ac:spMk id="3" creationId="{0FA76DB3-5A42-1F2B-7F06-2E05D494ADFE}"/>
          </ac:spMkLst>
        </pc:spChg>
      </pc:sldChg>
      <pc:sldChg chg="addSp delSp modSp new mod ord">
        <pc:chgData name="ZHANG Ge" userId="27944c40-5668-4fd0-8ae7-33ce1d7b7924" providerId="ADAL" clId="{0A4FBE25-52B4-4949-8FF1-73C96D360D50}" dt="2023-11-01T11:42:56.853" v="2671" actId="20578"/>
        <pc:sldMkLst>
          <pc:docMk/>
          <pc:sldMk cId="1943880934" sldId="330"/>
        </pc:sldMkLst>
        <pc:spChg chg="mod">
          <ac:chgData name="ZHANG Ge" userId="27944c40-5668-4fd0-8ae7-33ce1d7b7924" providerId="ADAL" clId="{0A4FBE25-52B4-4949-8FF1-73C96D360D50}" dt="2023-10-29T11:27:45.593" v="127" actId="20577"/>
          <ac:spMkLst>
            <pc:docMk/>
            <pc:sldMk cId="1943880934" sldId="330"/>
            <ac:spMk id="2" creationId="{EF237AE8-24E9-A326-05D3-8C5C4267E828}"/>
          </ac:spMkLst>
        </pc:spChg>
        <pc:spChg chg="add del mod">
          <ac:chgData name="ZHANG Ge" userId="27944c40-5668-4fd0-8ae7-33ce1d7b7924" providerId="ADAL" clId="{0A4FBE25-52B4-4949-8FF1-73C96D360D50}" dt="2023-10-29T11:27:46.666" v="129"/>
          <ac:spMkLst>
            <pc:docMk/>
            <pc:sldMk cId="1943880934" sldId="330"/>
            <ac:spMk id="4" creationId="{C9AA083A-68CF-CFD2-4055-C62BA75F1FB8}"/>
          </ac:spMkLst>
        </pc:spChg>
      </pc:sldChg>
      <pc:sldChg chg="modSp new mod">
        <pc:chgData name="ZHANG Ge" userId="27944c40-5668-4fd0-8ae7-33ce1d7b7924" providerId="ADAL" clId="{0A4FBE25-52B4-4949-8FF1-73C96D360D50}" dt="2023-10-29T11:27:22.035" v="106" actId="1076"/>
        <pc:sldMkLst>
          <pc:docMk/>
          <pc:sldMk cId="1229570743" sldId="331"/>
        </pc:sldMkLst>
        <pc:spChg chg="mod">
          <ac:chgData name="ZHANG Ge" userId="27944c40-5668-4fd0-8ae7-33ce1d7b7924" providerId="ADAL" clId="{0A4FBE25-52B4-4949-8FF1-73C96D360D50}" dt="2023-10-29T11:27:22.035" v="106" actId="1076"/>
          <ac:spMkLst>
            <pc:docMk/>
            <pc:sldMk cId="1229570743" sldId="331"/>
            <ac:spMk id="2" creationId="{0313E9AB-1B33-9C56-05CB-50073B1E29BA}"/>
          </ac:spMkLst>
        </pc:spChg>
      </pc:sldChg>
      <pc:sldChg chg="modSp new mod">
        <pc:chgData name="ZHANG Ge" userId="27944c40-5668-4fd0-8ae7-33ce1d7b7924" providerId="ADAL" clId="{0A4FBE25-52B4-4949-8FF1-73C96D360D50}" dt="2023-10-30T12:05:32.371" v="1645" actId="1076"/>
        <pc:sldMkLst>
          <pc:docMk/>
          <pc:sldMk cId="1304446688" sldId="332"/>
        </pc:sldMkLst>
        <pc:spChg chg="mod">
          <ac:chgData name="ZHANG Ge" userId="27944c40-5668-4fd0-8ae7-33ce1d7b7924" providerId="ADAL" clId="{0A4FBE25-52B4-4949-8FF1-73C96D360D50}" dt="2023-10-29T11:30:28.571" v="186" actId="1076"/>
          <ac:spMkLst>
            <pc:docMk/>
            <pc:sldMk cId="1304446688" sldId="332"/>
            <ac:spMk id="2" creationId="{5BC9643D-4DF2-BE53-6103-EF514E2F2F7D}"/>
          </ac:spMkLst>
        </pc:spChg>
        <pc:spChg chg="mod">
          <ac:chgData name="ZHANG Ge" userId="27944c40-5668-4fd0-8ae7-33ce1d7b7924" providerId="ADAL" clId="{0A4FBE25-52B4-4949-8FF1-73C96D360D50}" dt="2023-10-29T15:08:51.370" v="987" actId="14100"/>
          <ac:spMkLst>
            <pc:docMk/>
            <pc:sldMk cId="1304446688" sldId="332"/>
            <ac:spMk id="3" creationId="{805A4DD9-D255-D934-1F48-D2D1EC383DD7}"/>
          </ac:spMkLst>
        </pc:spChg>
        <pc:picChg chg="mod">
          <ac:chgData name="ZHANG Ge" userId="27944c40-5668-4fd0-8ae7-33ce1d7b7924" providerId="ADAL" clId="{0A4FBE25-52B4-4949-8FF1-73C96D360D50}" dt="2023-10-30T12:05:32.371" v="1645" actId="1076"/>
          <ac:picMkLst>
            <pc:docMk/>
            <pc:sldMk cId="1304446688" sldId="332"/>
            <ac:picMk id="10" creationId="{84CE89B2-4249-47DC-F367-BC7972614507}"/>
          </ac:picMkLst>
        </pc:picChg>
      </pc:sldChg>
      <pc:sldChg chg="modSp new mod">
        <pc:chgData name="ZHANG Ge" userId="27944c40-5668-4fd0-8ae7-33ce1d7b7924" providerId="ADAL" clId="{0A4FBE25-52B4-4949-8FF1-73C96D360D50}" dt="2023-10-29T15:19:53.373" v="1333" actId="5793"/>
        <pc:sldMkLst>
          <pc:docMk/>
          <pc:sldMk cId="3408819690" sldId="333"/>
        </pc:sldMkLst>
        <pc:spChg chg="mod">
          <ac:chgData name="ZHANG Ge" userId="27944c40-5668-4fd0-8ae7-33ce1d7b7924" providerId="ADAL" clId="{0A4FBE25-52B4-4949-8FF1-73C96D360D50}" dt="2023-10-29T11:31:07.521" v="200" actId="1076"/>
          <ac:spMkLst>
            <pc:docMk/>
            <pc:sldMk cId="3408819690" sldId="333"/>
            <ac:spMk id="2" creationId="{52844832-D32F-31CD-D66D-53F08626A7FC}"/>
          </ac:spMkLst>
        </pc:spChg>
        <pc:spChg chg="mod">
          <ac:chgData name="ZHANG Ge" userId="27944c40-5668-4fd0-8ae7-33ce1d7b7924" providerId="ADAL" clId="{0A4FBE25-52B4-4949-8FF1-73C96D360D50}" dt="2023-10-29T15:19:53.373" v="1333" actId="5793"/>
          <ac:spMkLst>
            <pc:docMk/>
            <pc:sldMk cId="3408819690" sldId="333"/>
            <ac:spMk id="3" creationId="{5C1ECDE7-67D8-9168-47E2-0362AFE6903D}"/>
          </ac:spMkLst>
        </pc:spChg>
      </pc:sldChg>
      <pc:sldChg chg="addSp modSp new del">
        <pc:chgData name="ZHANG Ge" userId="27944c40-5668-4fd0-8ae7-33ce1d7b7924" providerId="ADAL" clId="{0A4FBE25-52B4-4949-8FF1-73C96D360D50}" dt="2023-10-29T15:41:01.722" v="1501" actId="2696"/>
        <pc:sldMkLst>
          <pc:docMk/>
          <pc:sldMk cId="2016196800" sldId="334"/>
        </pc:sldMkLst>
        <pc:spChg chg="mod">
          <ac:chgData name="ZHANG Ge" userId="27944c40-5668-4fd0-8ae7-33ce1d7b7924" providerId="ADAL" clId="{0A4FBE25-52B4-4949-8FF1-73C96D360D50}" dt="2023-10-29T11:34:09.792" v="202"/>
          <ac:spMkLst>
            <pc:docMk/>
            <pc:sldMk cId="2016196800" sldId="334"/>
            <ac:spMk id="4" creationId="{D8F51D80-AF8E-A0F4-31A4-D6ACF8118B7C}"/>
          </ac:spMkLst>
        </pc:spChg>
        <pc:spChg chg="mod">
          <ac:chgData name="ZHANG Ge" userId="27944c40-5668-4fd0-8ae7-33ce1d7b7924" providerId="ADAL" clId="{0A4FBE25-52B4-4949-8FF1-73C96D360D50}" dt="2023-10-29T11:34:09.792" v="202"/>
          <ac:spMkLst>
            <pc:docMk/>
            <pc:sldMk cId="2016196800" sldId="334"/>
            <ac:spMk id="5" creationId="{D2684C4F-7434-0723-465D-7DFFB6792089}"/>
          </ac:spMkLst>
        </pc:spChg>
        <pc:spChg chg="mod">
          <ac:chgData name="ZHANG Ge" userId="27944c40-5668-4fd0-8ae7-33ce1d7b7924" providerId="ADAL" clId="{0A4FBE25-52B4-4949-8FF1-73C96D360D50}" dt="2023-10-29T11:34:09.792" v="202"/>
          <ac:spMkLst>
            <pc:docMk/>
            <pc:sldMk cId="2016196800" sldId="334"/>
            <ac:spMk id="6" creationId="{F7EEDE1C-8EC6-7FF9-8A7D-32C34EF71A25}"/>
          </ac:spMkLst>
        </pc:spChg>
        <pc:spChg chg="mod">
          <ac:chgData name="ZHANG Ge" userId="27944c40-5668-4fd0-8ae7-33ce1d7b7924" providerId="ADAL" clId="{0A4FBE25-52B4-4949-8FF1-73C96D360D50}" dt="2023-10-29T11:34:09.792" v="202"/>
          <ac:spMkLst>
            <pc:docMk/>
            <pc:sldMk cId="2016196800" sldId="334"/>
            <ac:spMk id="7" creationId="{9C1345B9-0E3B-C88B-3478-87B356ECA22A}"/>
          </ac:spMkLst>
        </pc:spChg>
        <pc:spChg chg="mod">
          <ac:chgData name="ZHANG Ge" userId="27944c40-5668-4fd0-8ae7-33ce1d7b7924" providerId="ADAL" clId="{0A4FBE25-52B4-4949-8FF1-73C96D360D50}" dt="2023-10-29T11:34:09.792" v="202"/>
          <ac:spMkLst>
            <pc:docMk/>
            <pc:sldMk cId="2016196800" sldId="334"/>
            <ac:spMk id="8" creationId="{9934E867-0151-5F0D-E8BD-2B2C66BA2D95}"/>
          </ac:spMkLst>
        </pc:spChg>
        <pc:spChg chg="mod">
          <ac:chgData name="ZHANG Ge" userId="27944c40-5668-4fd0-8ae7-33ce1d7b7924" providerId="ADAL" clId="{0A4FBE25-52B4-4949-8FF1-73C96D360D50}" dt="2023-10-29T11:34:09.792" v="202"/>
          <ac:spMkLst>
            <pc:docMk/>
            <pc:sldMk cId="2016196800" sldId="334"/>
            <ac:spMk id="9" creationId="{015CC5BA-D0D2-839F-C1A5-3D947C6A21B9}"/>
          </ac:spMkLst>
        </pc:spChg>
        <pc:spChg chg="mod">
          <ac:chgData name="ZHANG Ge" userId="27944c40-5668-4fd0-8ae7-33ce1d7b7924" providerId="ADAL" clId="{0A4FBE25-52B4-4949-8FF1-73C96D360D50}" dt="2023-10-29T11:34:09.792" v="202"/>
          <ac:spMkLst>
            <pc:docMk/>
            <pc:sldMk cId="2016196800" sldId="334"/>
            <ac:spMk id="10" creationId="{F99CB1DA-FD2A-A3B2-2664-3DC15FCC9AC7}"/>
          </ac:spMkLst>
        </pc:spChg>
        <pc:spChg chg="mod">
          <ac:chgData name="ZHANG Ge" userId="27944c40-5668-4fd0-8ae7-33ce1d7b7924" providerId="ADAL" clId="{0A4FBE25-52B4-4949-8FF1-73C96D360D50}" dt="2023-10-29T11:34:09.792" v="202"/>
          <ac:spMkLst>
            <pc:docMk/>
            <pc:sldMk cId="2016196800" sldId="334"/>
            <ac:spMk id="11" creationId="{2EF948D3-359A-4641-17E3-3B7113578817}"/>
          </ac:spMkLst>
        </pc:spChg>
        <pc:spChg chg="mod">
          <ac:chgData name="ZHANG Ge" userId="27944c40-5668-4fd0-8ae7-33ce1d7b7924" providerId="ADAL" clId="{0A4FBE25-52B4-4949-8FF1-73C96D360D50}" dt="2023-10-29T11:34:09.792" v="202"/>
          <ac:spMkLst>
            <pc:docMk/>
            <pc:sldMk cId="2016196800" sldId="334"/>
            <ac:spMk id="12" creationId="{6B4AFFAC-A3D0-C794-9F70-71D2CC7EEA0E}"/>
          </ac:spMkLst>
        </pc:spChg>
        <pc:spChg chg="mod">
          <ac:chgData name="ZHANG Ge" userId="27944c40-5668-4fd0-8ae7-33ce1d7b7924" providerId="ADAL" clId="{0A4FBE25-52B4-4949-8FF1-73C96D360D50}" dt="2023-10-29T11:34:09.792" v="202"/>
          <ac:spMkLst>
            <pc:docMk/>
            <pc:sldMk cId="2016196800" sldId="334"/>
            <ac:spMk id="13" creationId="{CB635347-3872-6FBF-83AA-2E72097EFC45}"/>
          </ac:spMkLst>
        </pc:spChg>
        <pc:spChg chg="mod">
          <ac:chgData name="ZHANG Ge" userId="27944c40-5668-4fd0-8ae7-33ce1d7b7924" providerId="ADAL" clId="{0A4FBE25-52B4-4949-8FF1-73C96D360D50}" dt="2023-10-29T11:34:09.792" v="202"/>
          <ac:spMkLst>
            <pc:docMk/>
            <pc:sldMk cId="2016196800" sldId="334"/>
            <ac:spMk id="14" creationId="{EF5BED46-802F-5157-C66A-5548557F4433}"/>
          </ac:spMkLst>
        </pc:spChg>
        <pc:spChg chg="mod">
          <ac:chgData name="ZHANG Ge" userId="27944c40-5668-4fd0-8ae7-33ce1d7b7924" providerId="ADAL" clId="{0A4FBE25-52B4-4949-8FF1-73C96D360D50}" dt="2023-10-29T11:34:09.792" v="202"/>
          <ac:spMkLst>
            <pc:docMk/>
            <pc:sldMk cId="2016196800" sldId="334"/>
            <ac:spMk id="15" creationId="{1DB6937E-913A-8800-E6F4-7D95D58347C7}"/>
          </ac:spMkLst>
        </pc:spChg>
        <pc:spChg chg="mod">
          <ac:chgData name="ZHANG Ge" userId="27944c40-5668-4fd0-8ae7-33ce1d7b7924" providerId="ADAL" clId="{0A4FBE25-52B4-4949-8FF1-73C96D360D50}" dt="2023-10-29T11:34:09.792" v="202"/>
          <ac:spMkLst>
            <pc:docMk/>
            <pc:sldMk cId="2016196800" sldId="334"/>
            <ac:spMk id="16" creationId="{CBEE2446-54F4-1B34-2A7C-4FE974156A64}"/>
          </ac:spMkLst>
        </pc:spChg>
        <pc:spChg chg="mod">
          <ac:chgData name="ZHANG Ge" userId="27944c40-5668-4fd0-8ae7-33ce1d7b7924" providerId="ADAL" clId="{0A4FBE25-52B4-4949-8FF1-73C96D360D50}" dt="2023-10-29T11:34:09.792" v="202"/>
          <ac:spMkLst>
            <pc:docMk/>
            <pc:sldMk cId="2016196800" sldId="334"/>
            <ac:spMk id="17" creationId="{5380F8CC-5829-0C3D-AA45-D534BDB0D0C3}"/>
          </ac:spMkLst>
        </pc:spChg>
        <pc:spChg chg="mod">
          <ac:chgData name="ZHANG Ge" userId="27944c40-5668-4fd0-8ae7-33ce1d7b7924" providerId="ADAL" clId="{0A4FBE25-52B4-4949-8FF1-73C96D360D50}" dt="2023-10-29T11:34:09.792" v="202"/>
          <ac:spMkLst>
            <pc:docMk/>
            <pc:sldMk cId="2016196800" sldId="334"/>
            <ac:spMk id="18" creationId="{37E560B8-77DB-9C07-FE8A-0B1AF782225D}"/>
          </ac:spMkLst>
        </pc:spChg>
        <pc:spChg chg="mod">
          <ac:chgData name="ZHANG Ge" userId="27944c40-5668-4fd0-8ae7-33ce1d7b7924" providerId="ADAL" clId="{0A4FBE25-52B4-4949-8FF1-73C96D360D50}" dt="2023-10-29T11:34:09.792" v="202"/>
          <ac:spMkLst>
            <pc:docMk/>
            <pc:sldMk cId="2016196800" sldId="334"/>
            <ac:spMk id="19" creationId="{77936B52-7181-1C47-66D9-893E590045BB}"/>
          </ac:spMkLst>
        </pc:spChg>
        <pc:spChg chg="mod">
          <ac:chgData name="ZHANG Ge" userId="27944c40-5668-4fd0-8ae7-33ce1d7b7924" providerId="ADAL" clId="{0A4FBE25-52B4-4949-8FF1-73C96D360D50}" dt="2023-10-29T11:34:09.792" v="202"/>
          <ac:spMkLst>
            <pc:docMk/>
            <pc:sldMk cId="2016196800" sldId="334"/>
            <ac:spMk id="20" creationId="{A42FE27D-5025-785E-D382-F077549CB523}"/>
          </ac:spMkLst>
        </pc:spChg>
        <pc:spChg chg="mod">
          <ac:chgData name="ZHANG Ge" userId="27944c40-5668-4fd0-8ae7-33ce1d7b7924" providerId="ADAL" clId="{0A4FBE25-52B4-4949-8FF1-73C96D360D50}" dt="2023-10-29T11:34:09.792" v="202"/>
          <ac:spMkLst>
            <pc:docMk/>
            <pc:sldMk cId="2016196800" sldId="334"/>
            <ac:spMk id="21" creationId="{B54CA913-22AA-2225-0315-39B380C00EF2}"/>
          </ac:spMkLst>
        </pc:spChg>
        <pc:spChg chg="mod">
          <ac:chgData name="ZHANG Ge" userId="27944c40-5668-4fd0-8ae7-33ce1d7b7924" providerId="ADAL" clId="{0A4FBE25-52B4-4949-8FF1-73C96D360D50}" dt="2023-10-29T11:34:09.792" v="202"/>
          <ac:spMkLst>
            <pc:docMk/>
            <pc:sldMk cId="2016196800" sldId="334"/>
            <ac:spMk id="22" creationId="{41FF6683-09C6-6157-C5D9-781003CFE375}"/>
          </ac:spMkLst>
        </pc:spChg>
        <pc:spChg chg="mod">
          <ac:chgData name="ZHANG Ge" userId="27944c40-5668-4fd0-8ae7-33ce1d7b7924" providerId="ADAL" clId="{0A4FBE25-52B4-4949-8FF1-73C96D360D50}" dt="2023-10-29T11:34:09.792" v="202"/>
          <ac:spMkLst>
            <pc:docMk/>
            <pc:sldMk cId="2016196800" sldId="334"/>
            <ac:spMk id="23" creationId="{D23CDEF4-6C0A-28B4-6A16-4AE20A4CDDC0}"/>
          </ac:spMkLst>
        </pc:spChg>
        <pc:spChg chg="mod">
          <ac:chgData name="ZHANG Ge" userId="27944c40-5668-4fd0-8ae7-33ce1d7b7924" providerId="ADAL" clId="{0A4FBE25-52B4-4949-8FF1-73C96D360D50}" dt="2023-10-29T11:34:09.792" v="202"/>
          <ac:spMkLst>
            <pc:docMk/>
            <pc:sldMk cId="2016196800" sldId="334"/>
            <ac:spMk id="24" creationId="{65A47C4B-E22F-568A-F30E-06654C639583}"/>
          </ac:spMkLst>
        </pc:spChg>
        <pc:spChg chg="mod">
          <ac:chgData name="ZHANG Ge" userId="27944c40-5668-4fd0-8ae7-33ce1d7b7924" providerId="ADAL" clId="{0A4FBE25-52B4-4949-8FF1-73C96D360D50}" dt="2023-10-29T11:34:09.792" v="202"/>
          <ac:spMkLst>
            <pc:docMk/>
            <pc:sldMk cId="2016196800" sldId="334"/>
            <ac:spMk id="25" creationId="{CA237C32-F3BB-DE86-23BC-B7D9ED1C6B6D}"/>
          </ac:spMkLst>
        </pc:spChg>
        <pc:spChg chg="mod">
          <ac:chgData name="ZHANG Ge" userId="27944c40-5668-4fd0-8ae7-33ce1d7b7924" providerId="ADAL" clId="{0A4FBE25-52B4-4949-8FF1-73C96D360D50}" dt="2023-10-29T11:34:09.792" v="202"/>
          <ac:spMkLst>
            <pc:docMk/>
            <pc:sldMk cId="2016196800" sldId="334"/>
            <ac:spMk id="26" creationId="{17E99C87-7049-B2C2-2478-FCD3F39A4160}"/>
          </ac:spMkLst>
        </pc:spChg>
        <pc:spChg chg="mod">
          <ac:chgData name="ZHANG Ge" userId="27944c40-5668-4fd0-8ae7-33ce1d7b7924" providerId="ADAL" clId="{0A4FBE25-52B4-4949-8FF1-73C96D360D50}" dt="2023-10-29T11:34:09.792" v="202"/>
          <ac:spMkLst>
            <pc:docMk/>
            <pc:sldMk cId="2016196800" sldId="334"/>
            <ac:spMk id="27" creationId="{AF8AB30F-6F75-0BC3-1583-BAC2C73B07A4}"/>
          </ac:spMkLst>
        </pc:spChg>
        <pc:spChg chg="mod">
          <ac:chgData name="ZHANG Ge" userId="27944c40-5668-4fd0-8ae7-33ce1d7b7924" providerId="ADAL" clId="{0A4FBE25-52B4-4949-8FF1-73C96D360D50}" dt="2023-10-29T11:34:09.792" v="202"/>
          <ac:spMkLst>
            <pc:docMk/>
            <pc:sldMk cId="2016196800" sldId="334"/>
            <ac:spMk id="28" creationId="{211C8833-9781-7D01-9BB6-308877DC7DA4}"/>
          </ac:spMkLst>
        </pc:spChg>
        <pc:spChg chg="mod">
          <ac:chgData name="ZHANG Ge" userId="27944c40-5668-4fd0-8ae7-33ce1d7b7924" providerId="ADAL" clId="{0A4FBE25-52B4-4949-8FF1-73C96D360D50}" dt="2023-10-29T11:34:09.792" v="202"/>
          <ac:spMkLst>
            <pc:docMk/>
            <pc:sldMk cId="2016196800" sldId="334"/>
            <ac:spMk id="29" creationId="{69192682-8E4D-C752-3A35-BDA6EB2A938E}"/>
          </ac:spMkLst>
        </pc:spChg>
        <pc:spChg chg="mod">
          <ac:chgData name="ZHANG Ge" userId="27944c40-5668-4fd0-8ae7-33ce1d7b7924" providerId="ADAL" clId="{0A4FBE25-52B4-4949-8FF1-73C96D360D50}" dt="2023-10-29T11:34:09.792" v="202"/>
          <ac:spMkLst>
            <pc:docMk/>
            <pc:sldMk cId="2016196800" sldId="334"/>
            <ac:spMk id="30" creationId="{08B5DD7E-1385-59EB-48BE-B46093B9A330}"/>
          </ac:spMkLst>
        </pc:spChg>
        <pc:spChg chg="mod">
          <ac:chgData name="ZHANG Ge" userId="27944c40-5668-4fd0-8ae7-33ce1d7b7924" providerId="ADAL" clId="{0A4FBE25-52B4-4949-8FF1-73C96D360D50}" dt="2023-10-29T11:34:09.792" v="202"/>
          <ac:spMkLst>
            <pc:docMk/>
            <pc:sldMk cId="2016196800" sldId="334"/>
            <ac:spMk id="31" creationId="{8EA1F3F3-C601-59ED-AD4B-541E2C5C3FFB}"/>
          </ac:spMkLst>
        </pc:spChg>
        <pc:spChg chg="mod">
          <ac:chgData name="ZHANG Ge" userId="27944c40-5668-4fd0-8ae7-33ce1d7b7924" providerId="ADAL" clId="{0A4FBE25-52B4-4949-8FF1-73C96D360D50}" dt="2023-10-29T11:34:09.792" v="202"/>
          <ac:spMkLst>
            <pc:docMk/>
            <pc:sldMk cId="2016196800" sldId="334"/>
            <ac:spMk id="32" creationId="{1208A573-DD14-788C-CE15-D0E15A633A37}"/>
          </ac:spMkLst>
        </pc:spChg>
        <pc:spChg chg="mod">
          <ac:chgData name="ZHANG Ge" userId="27944c40-5668-4fd0-8ae7-33ce1d7b7924" providerId="ADAL" clId="{0A4FBE25-52B4-4949-8FF1-73C96D360D50}" dt="2023-10-29T11:34:09.792" v="202"/>
          <ac:spMkLst>
            <pc:docMk/>
            <pc:sldMk cId="2016196800" sldId="334"/>
            <ac:spMk id="33" creationId="{441A3300-46B3-875F-A509-AFBC0AADD7A7}"/>
          </ac:spMkLst>
        </pc:spChg>
        <pc:spChg chg="mod">
          <ac:chgData name="ZHANG Ge" userId="27944c40-5668-4fd0-8ae7-33ce1d7b7924" providerId="ADAL" clId="{0A4FBE25-52B4-4949-8FF1-73C96D360D50}" dt="2023-10-29T11:34:09.792" v="202"/>
          <ac:spMkLst>
            <pc:docMk/>
            <pc:sldMk cId="2016196800" sldId="334"/>
            <ac:spMk id="34" creationId="{3CD04EEE-CAD0-94D8-8FD8-83A518409F39}"/>
          </ac:spMkLst>
        </pc:spChg>
        <pc:spChg chg="mod">
          <ac:chgData name="ZHANG Ge" userId="27944c40-5668-4fd0-8ae7-33ce1d7b7924" providerId="ADAL" clId="{0A4FBE25-52B4-4949-8FF1-73C96D360D50}" dt="2023-10-29T11:34:09.792" v="202"/>
          <ac:spMkLst>
            <pc:docMk/>
            <pc:sldMk cId="2016196800" sldId="334"/>
            <ac:spMk id="35" creationId="{9AC98B40-19DD-D6FD-C280-337399521B60}"/>
          </ac:spMkLst>
        </pc:spChg>
        <pc:spChg chg="mod">
          <ac:chgData name="ZHANG Ge" userId="27944c40-5668-4fd0-8ae7-33ce1d7b7924" providerId="ADAL" clId="{0A4FBE25-52B4-4949-8FF1-73C96D360D50}" dt="2023-10-29T11:34:09.792" v="202"/>
          <ac:spMkLst>
            <pc:docMk/>
            <pc:sldMk cId="2016196800" sldId="334"/>
            <ac:spMk id="36" creationId="{DB5D3A6E-D6D1-0C92-08CD-6CC58D6D5592}"/>
          </ac:spMkLst>
        </pc:spChg>
        <pc:spChg chg="mod">
          <ac:chgData name="ZHANG Ge" userId="27944c40-5668-4fd0-8ae7-33ce1d7b7924" providerId="ADAL" clId="{0A4FBE25-52B4-4949-8FF1-73C96D360D50}" dt="2023-10-29T11:34:09.792" v="202"/>
          <ac:spMkLst>
            <pc:docMk/>
            <pc:sldMk cId="2016196800" sldId="334"/>
            <ac:spMk id="37" creationId="{70C508F4-69D7-366A-4F4E-F5DE04C8E510}"/>
          </ac:spMkLst>
        </pc:spChg>
        <pc:spChg chg="mod">
          <ac:chgData name="ZHANG Ge" userId="27944c40-5668-4fd0-8ae7-33ce1d7b7924" providerId="ADAL" clId="{0A4FBE25-52B4-4949-8FF1-73C96D360D50}" dt="2023-10-29T11:34:09.792" v="202"/>
          <ac:spMkLst>
            <pc:docMk/>
            <pc:sldMk cId="2016196800" sldId="334"/>
            <ac:spMk id="38" creationId="{CF5125A2-10CE-237C-6CCE-BE9293724C6F}"/>
          </ac:spMkLst>
        </pc:spChg>
        <pc:spChg chg="mod">
          <ac:chgData name="ZHANG Ge" userId="27944c40-5668-4fd0-8ae7-33ce1d7b7924" providerId="ADAL" clId="{0A4FBE25-52B4-4949-8FF1-73C96D360D50}" dt="2023-10-29T11:34:09.792" v="202"/>
          <ac:spMkLst>
            <pc:docMk/>
            <pc:sldMk cId="2016196800" sldId="334"/>
            <ac:spMk id="39" creationId="{07992ABC-2C39-6161-86BE-BC5BB3AF307F}"/>
          </ac:spMkLst>
        </pc:spChg>
        <pc:spChg chg="mod">
          <ac:chgData name="ZHANG Ge" userId="27944c40-5668-4fd0-8ae7-33ce1d7b7924" providerId="ADAL" clId="{0A4FBE25-52B4-4949-8FF1-73C96D360D50}" dt="2023-10-29T11:34:09.792" v="202"/>
          <ac:spMkLst>
            <pc:docMk/>
            <pc:sldMk cId="2016196800" sldId="334"/>
            <ac:spMk id="40" creationId="{0CD1D9F7-E9C9-356B-36B8-21AFF8ACCCD7}"/>
          </ac:spMkLst>
        </pc:spChg>
        <pc:spChg chg="mod">
          <ac:chgData name="ZHANG Ge" userId="27944c40-5668-4fd0-8ae7-33ce1d7b7924" providerId="ADAL" clId="{0A4FBE25-52B4-4949-8FF1-73C96D360D50}" dt="2023-10-29T11:34:09.792" v="202"/>
          <ac:spMkLst>
            <pc:docMk/>
            <pc:sldMk cId="2016196800" sldId="334"/>
            <ac:spMk id="41" creationId="{4207FFB8-E006-D516-2041-7FA6936A4A3A}"/>
          </ac:spMkLst>
        </pc:spChg>
        <pc:spChg chg="mod">
          <ac:chgData name="ZHANG Ge" userId="27944c40-5668-4fd0-8ae7-33ce1d7b7924" providerId="ADAL" clId="{0A4FBE25-52B4-4949-8FF1-73C96D360D50}" dt="2023-10-29T11:34:09.792" v="202"/>
          <ac:spMkLst>
            <pc:docMk/>
            <pc:sldMk cId="2016196800" sldId="334"/>
            <ac:spMk id="42" creationId="{39A82999-6B26-27FC-F335-08E238084809}"/>
          </ac:spMkLst>
        </pc:spChg>
        <pc:spChg chg="mod">
          <ac:chgData name="ZHANG Ge" userId="27944c40-5668-4fd0-8ae7-33ce1d7b7924" providerId="ADAL" clId="{0A4FBE25-52B4-4949-8FF1-73C96D360D50}" dt="2023-10-29T11:34:09.792" v="202"/>
          <ac:spMkLst>
            <pc:docMk/>
            <pc:sldMk cId="2016196800" sldId="334"/>
            <ac:spMk id="43" creationId="{2ECD997A-AF5B-D786-79E0-0D61890089CB}"/>
          </ac:spMkLst>
        </pc:spChg>
        <pc:spChg chg="mod">
          <ac:chgData name="ZHANG Ge" userId="27944c40-5668-4fd0-8ae7-33ce1d7b7924" providerId="ADAL" clId="{0A4FBE25-52B4-4949-8FF1-73C96D360D50}" dt="2023-10-29T11:34:09.792" v="202"/>
          <ac:spMkLst>
            <pc:docMk/>
            <pc:sldMk cId="2016196800" sldId="334"/>
            <ac:spMk id="44" creationId="{98A44916-AB51-3515-2D93-4AF6EEEC689B}"/>
          </ac:spMkLst>
        </pc:spChg>
        <pc:spChg chg="mod">
          <ac:chgData name="ZHANG Ge" userId="27944c40-5668-4fd0-8ae7-33ce1d7b7924" providerId="ADAL" clId="{0A4FBE25-52B4-4949-8FF1-73C96D360D50}" dt="2023-10-29T11:34:09.792" v="202"/>
          <ac:spMkLst>
            <pc:docMk/>
            <pc:sldMk cId="2016196800" sldId="334"/>
            <ac:spMk id="45" creationId="{D3EBFDF3-93B9-0DB6-41D7-9559112FC624}"/>
          </ac:spMkLst>
        </pc:spChg>
        <pc:spChg chg="mod">
          <ac:chgData name="ZHANG Ge" userId="27944c40-5668-4fd0-8ae7-33ce1d7b7924" providerId="ADAL" clId="{0A4FBE25-52B4-4949-8FF1-73C96D360D50}" dt="2023-10-29T11:34:09.792" v="202"/>
          <ac:spMkLst>
            <pc:docMk/>
            <pc:sldMk cId="2016196800" sldId="334"/>
            <ac:spMk id="46" creationId="{121E6BAB-556C-EB7C-5275-5004C26BE8FC}"/>
          </ac:spMkLst>
        </pc:spChg>
        <pc:spChg chg="mod">
          <ac:chgData name="ZHANG Ge" userId="27944c40-5668-4fd0-8ae7-33ce1d7b7924" providerId="ADAL" clId="{0A4FBE25-52B4-4949-8FF1-73C96D360D50}" dt="2023-10-29T11:34:09.792" v="202"/>
          <ac:spMkLst>
            <pc:docMk/>
            <pc:sldMk cId="2016196800" sldId="334"/>
            <ac:spMk id="47" creationId="{D39DCBE6-0B7B-B740-342F-EA23E1145229}"/>
          </ac:spMkLst>
        </pc:spChg>
        <pc:spChg chg="mod">
          <ac:chgData name="ZHANG Ge" userId="27944c40-5668-4fd0-8ae7-33ce1d7b7924" providerId="ADAL" clId="{0A4FBE25-52B4-4949-8FF1-73C96D360D50}" dt="2023-10-29T11:34:09.792" v="202"/>
          <ac:spMkLst>
            <pc:docMk/>
            <pc:sldMk cId="2016196800" sldId="334"/>
            <ac:spMk id="48" creationId="{DB1240C3-35A1-719E-5646-AE51BA44A877}"/>
          </ac:spMkLst>
        </pc:spChg>
        <pc:spChg chg="mod">
          <ac:chgData name="ZHANG Ge" userId="27944c40-5668-4fd0-8ae7-33ce1d7b7924" providerId="ADAL" clId="{0A4FBE25-52B4-4949-8FF1-73C96D360D50}" dt="2023-10-29T11:34:09.792" v="202"/>
          <ac:spMkLst>
            <pc:docMk/>
            <pc:sldMk cId="2016196800" sldId="334"/>
            <ac:spMk id="49" creationId="{69995FB2-33B4-5F79-CFD2-62815218F8FC}"/>
          </ac:spMkLst>
        </pc:spChg>
        <pc:spChg chg="mod">
          <ac:chgData name="ZHANG Ge" userId="27944c40-5668-4fd0-8ae7-33ce1d7b7924" providerId="ADAL" clId="{0A4FBE25-52B4-4949-8FF1-73C96D360D50}" dt="2023-10-29T11:34:09.792" v="202"/>
          <ac:spMkLst>
            <pc:docMk/>
            <pc:sldMk cId="2016196800" sldId="334"/>
            <ac:spMk id="50" creationId="{B5EE8C1E-181F-3716-1CD4-F48DA3234F76}"/>
          </ac:spMkLst>
        </pc:spChg>
        <pc:spChg chg="mod">
          <ac:chgData name="ZHANG Ge" userId="27944c40-5668-4fd0-8ae7-33ce1d7b7924" providerId="ADAL" clId="{0A4FBE25-52B4-4949-8FF1-73C96D360D50}" dt="2023-10-29T11:34:09.792" v="202"/>
          <ac:spMkLst>
            <pc:docMk/>
            <pc:sldMk cId="2016196800" sldId="334"/>
            <ac:spMk id="51" creationId="{227EB563-8D0A-3A66-F914-A6EB1BC55F95}"/>
          </ac:spMkLst>
        </pc:spChg>
        <pc:spChg chg="mod">
          <ac:chgData name="ZHANG Ge" userId="27944c40-5668-4fd0-8ae7-33ce1d7b7924" providerId="ADAL" clId="{0A4FBE25-52B4-4949-8FF1-73C96D360D50}" dt="2023-10-29T11:34:09.792" v="202"/>
          <ac:spMkLst>
            <pc:docMk/>
            <pc:sldMk cId="2016196800" sldId="334"/>
            <ac:spMk id="52" creationId="{62224F07-7C03-57CF-604E-1FB282BF0847}"/>
          </ac:spMkLst>
        </pc:spChg>
        <pc:grpChg chg="add mod">
          <ac:chgData name="ZHANG Ge" userId="27944c40-5668-4fd0-8ae7-33ce1d7b7924" providerId="ADAL" clId="{0A4FBE25-52B4-4949-8FF1-73C96D360D50}" dt="2023-10-29T11:34:09.792" v="202"/>
          <ac:grpSpMkLst>
            <pc:docMk/>
            <pc:sldMk cId="2016196800" sldId="334"/>
            <ac:grpSpMk id="3" creationId="{0ACBF198-CC73-3C6E-414C-F90C729415FF}"/>
          </ac:grpSpMkLst>
        </pc:grpChg>
      </pc:sldChg>
      <pc:sldChg chg="addSp delSp modSp add mod modNotesTx">
        <pc:chgData name="ZHANG Ge" userId="27944c40-5668-4fd0-8ae7-33ce1d7b7924" providerId="ADAL" clId="{0A4FBE25-52B4-4949-8FF1-73C96D360D50}" dt="2023-11-01T17:32:35.665" v="2702" actId="20577"/>
        <pc:sldMkLst>
          <pc:docMk/>
          <pc:sldMk cId="330867937" sldId="335"/>
        </pc:sldMkLst>
        <pc:spChg chg="mod">
          <ac:chgData name="ZHANG Ge" userId="27944c40-5668-4fd0-8ae7-33ce1d7b7924" providerId="ADAL" clId="{0A4FBE25-52B4-4949-8FF1-73C96D360D50}" dt="2023-10-29T15:07:31.048" v="986" actId="20577"/>
          <ac:spMkLst>
            <pc:docMk/>
            <pc:sldMk cId="330867937" sldId="335"/>
            <ac:spMk id="5" creationId="{A65A1857-3684-B3F8-D447-9CB3B6DE8954}"/>
          </ac:spMkLst>
        </pc:spChg>
        <pc:spChg chg="add del mod">
          <ac:chgData name="ZHANG Ge" userId="27944c40-5668-4fd0-8ae7-33ce1d7b7924" providerId="ADAL" clId="{0A4FBE25-52B4-4949-8FF1-73C96D360D50}" dt="2023-10-29T12:43:23.809" v="547"/>
          <ac:spMkLst>
            <pc:docMk/>
            <pc:sldMk cId="330867937" sldId="335"/>
            <ac:spMk id="6" creationId="{B7A8DE94-E4F3-4AB1-2B8D-AB15235CC415}"/>
          </ac:spMkLst>
        </pc:spChg>
        <pc:spChg chg="add mod">
          <ac:chgData name="ZHANG Ge" userId="27944c40-5668-4fd0-8ae7-33ce1d7b7924" providerId="ADAL" clId="{0A4FBE25-52B4-4949-8FF1-73C96D360D50}" dt="2023-10-29T13:25:44.265" v="717" actId="20577"/>
          <ac:spMkLst>
            <pc:docMk/>
            <pc:sldMk cId="330867937" sldId="335"/>
            <ac:spMk id="9" creationId="{1DA0CCFA-B3F4-0254-E718-CCD268594164}"/>
          </ac:spMkLst>
        </pc:spChg>
        <pc:spChg chg="mod">
          <ac:chgData name="ZHANG Ge" userId="27944c40-5668-4fd0-8ae7-33ce1d7b7924" providerId="ADAL" clId="{0A4FBE25-52B4-4949-8FF1-73C96D360D50}" dt="2023-10-29T13:36:08.701" v="773" actId="1076"/>
          <ac:spMkLst>
            <pc:docMk/>
            <pc:sldMk cId="330867937" sldId="335"/>
            <ac:spMk id="1929" creationId="{00000000-0000-0000-0000-000000000000}"/>
          </ac:spMkLst>
        </pc:spChg>
        <pc:spChg chg="mod">
          <ac:chgData name="ZHANG Ge" userId="27944c40-5668-4fd0-8ae7-33ce1d7b7924" providerId="ADAL" clId="{0A4FBE25-52B4-4949-8FF1-73C96D360D50}" dt="2023-10-29T13:30:14.037" v="757" actId="20577"/>
          <ac:spMkLst>
            <pc:docMk/>
            <pc:sldMk cId="330867937" sldId="335"/>
            <ac:spMk id="2031" creationId="{00000000-0000-0000-0000-000000000000}"/>
          </ac:spMkLst>
        </pc:spChg>
        <pc:spChg chg="mod">
          <ac:chgData name="ZHANG Ge" userId="27944c40-5668-4fd0-8ae7-33ce1d7b7924" providerId="ADAL" clId="{0A4FBE25-52B4-4949-8FF1-73C96D360D50}" dt="2023-10-29T13:28:58.786" v="739" actId="255"/>
          <ac:spMkLst>
            <pc:docMk/>
            <pc:sldMk cId="330867937" sldId="335"/>
            <ac:spMk id="2032" creationId="{00000000-0000-0000-0000-000000000000}"/>
          </ac:spMkLst>
        </pc:spChg>
        <pc:spChg chg="mod">
          <ac:chgData name="ZHANG Ge" userId="27944c40-5668-4fd0-8ae7-33ce1d7b7924" providerId="ADAL" clId="{0A4FBE25-52B4-4949-8FF1-73C96D360D50}" dt="2023-10-29T13:30:25.787" v="758" actId="20577"/>
          <ac:spMkLst>
            <pc:docMk/>
            <pc:sldMk cId="330867937" sldId="335"/>
            <ac:spMk id="2033" creationId="{00000000-0000-0000-0000-000000000000}"/>
          </ac:spMkLst>
        </pc:spChg>
        <pc:spChg chg="mod">
          <ac:chgData name="ZHANG Ge" userId="27944c40-5668-4fd0-8ae7-33ce1d7b7924" providerId="ADAL" clId="{0A4FBE25-52B4-4949-8FF1-73C96D360D50}" dt="2023-10-29T13:30:30.049" v="759" actId="1076"/>
          <ac:spMkLst>
            <pc:docMk/>
            <pc:sldMk cId="330867937" sldId="335"/>
            <ac:spMk id="2034" creationId="{00000000-0000-0000-0000-000000000000}"/>
          </ac:spMkLst>
        </pc:spChg>
        <pc:spChg chg="mod">
          <ac:chgData name="ZHANG Ge" userId="27944c40-5668-4fd0-8ae7-33ce1d7b7924" providerId="ADAL" clId="{0A4FBE25-52B4-4949-8FF1-73C96D360D50}" dt="2023-10-29T13:35:49.884" v="772" actId="20577"/>
          <ac:spMkLst>
            <pc:docMk/>
            <pc:sldMk cId="330867937" sldId="335"/>
            <ac:spMk id="2035" creationId="{00000000-0000-0000-0000-000000000000}"/>
          </ac:spMkLst>
        </pc:spChg>
        <pc:spChg chg="mod">
          <ac:chgData name="ZHANG Ge" userId="27944c40-5668-4fd0-8ae7-33ce1d7b7924" providerId="ADAL" clId="{0A4FBE25-52B4-4949-8FF1-73C96D360D50}" dt="2023-10-29T13:25:46.925" v="719" actId="20577"/>
          <ac:spMkLst>
            <pc:docMk/>
            <pc:sldMk cId="330867937" sldId="335"/>
            <ac:spMk id="2036" creationId="{00000000-0000-0000-0000-000000000000}"/>
          </ac:spMkLst>
        </pc:spChg>
        <pc:spChg chg="mod">
          <ac:chgData name="ZHANG Ge" userId="27944c40-5668-4fd0-8ae7-33ce1d7b7924" providerId="ADAL" clId="{0A4FBE25-52B4-4949-8FF1-73C96D360D50}" dt="2023-10-29T13:19:32.990" v="634" actId="14100"/>
          <ac:spMkLst>
            <pc:docMk/>
            <pc:sldMk cId="330867937" sldId="335"/>
            <ac:spMk id="2037" creationId="{00000000-0000-0000-0000-000000000000}"/>
          </ac:spMkLst>
        </pc:spChg>
        <pc:spChg chg="mod">
          <ac:chgData name="ZHANG Ge" userId="27944c40-5668-4fd0-8ae7-33ce1d7b7924" providerId="ADAL" clId="{0A4FBE25-52B4-4949-8FF1-73C96D360D50}" dt="2023-10-29T13:25:48.842" v="721" actId="20577"/>
          <ac:spMkLst>
            <pc:docMk/>
            <pc:sldMk cId="330867937" sldId="335"/>
            <ac:spMk id="2038" creationId="{00000000-0000-0000-0000-000000000000}"/>
          </ac:spMkLst>
        </pc:spChg>
        <pc:cxnChg chg="mod">
          <ac:chgData name="ZHANG Ge" userId="27944c40-5668-4fd0-8ae7-33ce1d7b7924" providerId="ADAL" clId="{0A4FBE25-52B4-4949-8FF1-73C96D360D50}" dt="2023-10-29T13:30:30.049" v="759" actId="1076"/>
          <ac:cxnSpMkLst>
            <pc:docMk/>
            <pc:sldMk cId="330867937" sldId="335"/>
            <ac:cxnSpMk id="2039" creationId="{00000000-0000-0000-0000-000000000000}"/>
          </ac:cxnSpMkLst>
        </pc:cxnChg>
        <pc:cxnChg chg="mod">
          <ac:chgData name="ZHANG Ge" userId="27944c40-5668-4fd0-8ae7-33ce1d7b7924" providerId="ADAL" clId="{0A4FBE25-52B4-4949-8FF1-73C96D360D50}" dt="2023-10-29T13:18:54.422" v="627" actId="1076"/>
          <ac:cxnSpMkLst>
            <pc:docMk/>
            <pc:sldMk cId="330867937" sldId="335"/>
            <ac:cxnSpMk id="2040" creationId="{00000000-0000-0000-0000-000000000000}"/>
          </ac:cxnSpMkLst>
        </pc:cxnChg>
        <pc:cxnChg chg="mod">
          <ac:chgData name="ZHANG Ge" userId="27944c40-5668-4fd0-8ae7-33ce1d7b7924" providerId="ADAL" clId="{0A4FBE25-52B4-4949-8FF1-73C96D360D50}" dt="2023-10-29T12:43:21.712" v="545" actId="14100"/>
          <ac:cxnSpMkLst>
            <pc:docMk/>
            <pc:sldMk cId="330867937" sldId="335"/>
            <ac:cxnSpMk id="2041" creationId="{00000000-0000-0000-0000-000000000000}"/>
          </ac:cxnSpMkLst>
        </pc:cxnChg>
        <pc:cxnChg chg="mod">
          <ac:chgData name="ZHANG Ge" userId="27944c40-5668-4fd0-8ae7-33ce1d7b7924" providerId="ADAL" clId="{0A4FBE25-52B4-4949-8FF1-73C96D360D50}" dt="2023-10-29T13:19:25.408" v="632" actId="1076"/>
          <ac:cxnSpMkLst>
            <pc:docMk/>
            <pc:sldMk cId="330867937" sldId="335"/>
            <ac:cxnSpMk id="2042" creationId="{00000000-0000-0000-0000-000000000000}"/>
          </ac:cxnSpMkLst>
        </pc:cxnChg>
      </pc:sldChg>
      <pc:sldChg chg="addSp delSp modSp add mod">
        <pc:chgData name="ZHANG Ge" userId="27944c40-5668-4fd0-8ae7-33ce1d7b7924" providerId="ADAL" clId="{0A4FBE25-52B4-4949-8FF1-73C96D360D50}" dt="2023-10-29T15:34:02.715" v="1498" actId="313"/>
        <pc:sldMkLst>
          <pc:docMk/>
          <pc:sldMk cId="1689222582" sldId="337"/>
        </pc:sldMkLst>
        <pc:spChg chg="add del">
          <ac:chgData name="ZHANG Ge" userId="27944c40-5668-4fd0-8ae7-33ce1d7b7924" providerId="ADAL" clId="{0A4FBE25-52B4-4949-8FF1-73C96D360D50}" dt="2023-10-29T15:33:46.013" v="1479" actId="22"/>
          <ac:spMkLst>
            <pc:docMk/>
            <pc:sldMk cId="1689222582" sldId="337"/>
            <ac:spMk id="4" creationId="{CDF60F03-C43A-1FEB-05C9-F6530EF9F463}"/>
          </ac:spMkLst>
        </pc:spChg>
        <pc:spChg chg="del mod">
          <ac:chgData name="ZHANG Ge" userId="27944c40-5668-4fd0-8ae7-33ce1d7b7924" providerId="ADAL" clId="{0A4FBE25-52B4-4949-8FF1-73C96D360D50}" dt="2023-10-29T11:57:39.129" v="328" actId="478"/>
          <ac:spMkLst>
            <pc:docMk/>
            <pc:sldMk cId="1689222582" sldId="337"/>
            <ac:spMk id="3939" creationId="{00000000-0000-0000-0000-000000000000}"/>
          </ac:spMkLst>
        </pc:spChg>
        <pc:spChg chg="mod">
          <ac:chgData name="ZHANG Ge" userId="27944c40-5668-4fd0-8ae7-33ce1d7b7924" providerId="ADAL" clId="{0A4FBE25-52B4-4949-8FF1-73C96D360D50}" dt="2023-10-29T11:57:29.921" v="327" actId="1076"/>
          <ac:spMkLst>
            <pc:docMk/>
            <pc:sldMk cId="1689222582" sldId="337"/>
            <ac:spMk id="3940" creationId="{00000000-0000-0000-0000-000000000000}"/>
          </ac:spMkLst>
        </pc:spChg>
        <pc:graphicFrameChg chg="add mod modGraphic">
          <ac:chgData name="ZHANG Ge" userId="27944c40-5668-4fd0-8ae7-33ce1d7b7924" providerId="ADAL" clId="{0A4FBE25-52B4-4949-8FF1-73C96D360D50}" dt="2023-10-29T15:34:02.715" v="1498" actId="313"/>
          <ac:graphicFrameMkLst>
            <pc:docMk/>
            <pc:sldMk cId="1689222582" sldId="337"/>
            <ac:graphicFrameMk id="2" creationId="{8A455915-D8B5-6845-4199-86B91537F3E7}"/>
          </ac:graphicFrameMkLst>
        </pc:graphicFrameChg>
      </pc:sldChg>
      <pc:sldChg chg="addSp delSp modSp new mod">
        <pc:chgData name="ZHANG Ge" userId="27944c40-5668-4fd0-8ae7-33ce1d7b7924" providerId="ADAL" clId="{0A4FBE25-52B4-4949-8FF1-73C96D360D50}" dt="2023-10-29T12:08:36.063" v="436" actId="255"/>
        <pc:sldMkLst>
          <pc:docMk/>
          <pc:sldMk cId="1252314446" sldId="338"/>
        </pc:sldMkLst>
        <pc:spChg chg="del">
          <ac:chgData name="ZHANG Ge" userId="27944c40-5668-4fd0-8ae7-33ce1d7b7924" providerId="ADAL" clId="{0A4FBE25-52B4-4949-8FF1-73C96D360D50}" dt="2023-10-29T12:05:38.825" v="405"/>
          <ac:spMkLst>
            <pc:docMk/>
            <pc:sldMk cId="1252314446" sldId="338"/>
            <ac:spMk id="2" creationId="{C37D1DD7-9C52-0A20-63EA-CE036F134CF7}"/>
          </ac:spMkLst>
        </pc:spChg>
        <pc:spChg chg="mod">
          <ac:chgData name="ZHANG Ge" userId="27944c40-5668-4fd0-8ae7-33ce1d7b7924" providerId="ADAL" clId="{0A4FBE25-52B4-4949-8FF1-73C96D360D50}" dt="2023-10-29T12:08:21.263" v="434" actId="20577"/>
          <ac:spMkLst>
            <pc:docMk/>
            <pc:sldMk cId="1252314446" sldId="338"/>
            <ac:spMk id="3" creationId="{04F2A795-E7E7-6296-E749-2200736241DD}"/>
          </ac:spMkLst>
        </pc:spChg>
        <pc:spChg chg="mod">
          <ac:chgData name="ZHANG Ge" userId="27944c40-5668-4fd0-8ae7-33ce1d7b7924" providerId="ADAL" clId="{0A4FBE25-52B4-4949-8FF1-73C96D360D50}" dt="2023-10-29T12:04:51.018" v="400"/>
          <ac:spMkLst>
            <pc:docMk/>
            <pc:sldMk cId="1252314446" sldId="338"/>
            <ac:spMk id="5" creationId="{FEB87997-7634-5382-9198-1D45CA08CC2F}"/>
          </ac:spMkLst>
        </pc:spChg>
        <pc:spChg chg="mod">
          <ac:chgData name="ZHANG Ge" userId="27944c40-5668-4fd0-8ae7-33ce1d7b7924" providerId="ADAL" clId="{0A4FBE25-52B4-4949-8FF1-73C96D360D50}" dt="2023-10-29T12:04:51.018" v="400"/>
          <ac:spMkLst>
            <pc:docMk/>
            <pc:sldMk cId="1252314446" sldId="338"/>
            <ac:spMk id="6" creationId="{C267212F-772A-85D5-E482-6C951B9AD13D}"/>
          </ac:spMkLst>
        </pc:spChg>
        <pc:spChg chg="mod">
          <ac:chgData name="ZHANG Ge" userId="27944c40-5668-4fd0-8ae7-33ce1d7b7924" providerId="ADAL" clId="{0A4FBE25-52B4-4949-8FF1-73C96D360D50}" dt="2023-10-29T12:04:51.018" v="400"/>
          <ac:spMkLst>
            <pc:docMk/>
            <pc:sldMk cId="1252314446" sldId="338"/>
            <ac:spMk id="7" creationId="{DDA0745A-D59D-D445-03B0-4EB4D3D4CFD3}"/>
          </ac:spMkLst>
        </pc:spChg>
        <pc:spChg chg="mod">
          <ac:chgData name="ZHANG Ge" userId="27944c40-5668-4fd0-8ae7-33ce1d7b7924" providerId="ADAL" clId="{0A4FBE25-52B4-4949-8FF1-73C96D360D50}" dt="2023-10-29T12:04:51.018" v="400"/>
          <ac:spMkLst>
            <pc:docMk/>
            <pc:sldMk cId="1252314446" sldId="338"/>
            <ac:spMk id="8" creationId="{C9790A02-F980-8E3B-20A5-71AC5B0642E9}"/>
          </ac:spMkLst>
        </pc:spChg>
        <pc:spChg chg="mod">
          <ac:chgData name="ZHANG Ge" userId="27944c40-5668-4fd0-8ae7-33ce1d7b7924" providerId="ADAL" clId="{0A4FBE25-52B4-4949-8FF1-73C96D360D50}" dt="2023-10-29T12:04:51.018" v="400"/>
          <ac:spMkLst>
            <pc:docMk/>
            <pc:sldMk cId="1252314446" sldId="338"/>
            <ac:spMk id="9" creationId="{3FE79D90-A379-41D3-8746-15593706BF1E}"/>
          </ac:spMkLst>
        </pc:spChg>
        <pc:spChg chg="mod">
          <ac:chgData name="ZHANG Ge" userId="27944c40-5668-4fd0-8ae7-33ce1d7b7924" providerId="ADAL" clId="{0A4FBE25-52B4-4949-8FF1-73C96D360D50}" dt="2023-10-29T12:04:51.018" v="400"/>
          <ac:spMkLst>
            <pc:docMk/>
            <pc:sldMk cId="1252314446" sldId="338"/>
            <ac:spMk id="10" creationId="{DB806A20-63BC-6CAE-D571-717677B88BB7}"/>
          </ac:spMkLst>
        </pc:spChg>
        <pc:spChg chg="mod">
          <ac:chgData name="ZHANG Ge" userId="27944c40-5668-4fd0-8ae7-33ce1d7b7924" providerId="ADAL" clId="{0A4FBE25-52B4-4949-8FF1-73C96D360D50}" dt="2023-10-29T12:04:51.018" v="400"/>
          <ac:spMkLst>
            <pc:docMk/>
            <pc:sldMk cId="1252314446" sldId="338"/>
            <ac:spMk id="11" creationId="{91FEA22F-78B3-055A-25C5-524ACDFD2150}"/>
          </ac:spMkLst>
        </pc:spChg>
        <pc:spChg chg="mod">
          <ac:chgData name="ZHANG Ge" userId="27944c40-5668-4fd0-8ae7-33ce1d7b7924" providerId="ADAL" clId="{0A4FBE25-52B4-4949-8FF1-73C96D360D50}" dt="2023-10-29T12:04:51.018" v="400"/>
          <ac:spMkLst>
            <pc:docMk/>
            <pc:sldMk cId="1252314446" sldId="338"/>
            <ac:spMk id="12" creationId="{1CB9D5F6-56A9-4F0E-6FFF-8D6AA0EF0C1D}"/>
          </ac:spMkLst>
        </pc:spChg>
        <pc:spChg chg="mod">
          <ac:chgData name="ZHANG Ge" userId="27944c40-5668-4fd0-8ae7-33ce1d7b7924" providerId="ADAL" clId="{0A4FBE25-52B4-4949-8FF1-73C96D360D50}" dt="2023-10-29T12:04:51.018" v="400"/>
          <ac:spMkLst>
            <pc:docMk/>
            <pc:sldMk cId="1252314446" sldId="338"/>
            <ac:spMk id="13" creationId="{0C7CED82-137E-CBB9-BDC0-0363BC107896}"/>
          </ac:spMkLst>
        </pc:spChg>
        <pc:spChg chg="mod">
          <ac:chgData name="ZHANG Ge" userId="27944c40-5668-4fd0-8ae7-33ce1d7b7924" providerId="ADAL" clId="{0A4FBE25-52B4-4949-8FF1-73C96D360D50}" dt="2023-10-29T12:04:51.018" v="400"/>
          <ac:spMkLst>
            <pc:docMk/>
            <pc:sldMk cId="1252314446" sldId="338"/>
            <ac:spMk id="14" creationId="{92075729-C959-CA3C-A851-C7149ED64087}"/>
          </ac:spMkLst>
        </pc:spChg>
        <pc:spChg chg="mod">
          <ac:chgData name="ZHANG Ge" userId="27944c40-5668-4fd0-8ae7-33ce1d7b7924" providerId="ADAL" clId="{0A4FBE25-52B4-4949-8FF1-73C96D360D50}" dt="2023-10-29T12:04:51.018" v="400"/>
          <ac:spMkLst>
            <pc:docMk/>
            <pc:sldMk cId="1252314446" sldId="338"/>
            <ac:spMk id="15" creationId="{E60E1B40-4756-8856-1AE5-C0D3E34F4059}"/>
          </ac:spMkLst>
        </pc:spChg>
        <pc:spChg chg="mod">
          <ac:chgData name="ZHANG Ge" userId="27944c40-5668-4fd0-8ae7-33ce1d7b7924" providerId="ADAL" clId="{0A4FBE25-52B4-4949-8FF1-73C96D360D50}" dt="2023-10-29T12:04:51.018" v="400"/>
          <ac:spMkLst>
            <pc:docMk/>
            <pc:sldMk cId="1252314446" sldId="338"/>
            <ac:spMk id="16" creationId="{3B9505DE-C814-5C92-9083-D84388F7F65A}"/>
          </ac:spMkLst>
        </pc:spChg>
        <pc:spChg chg="mod">
          <ac:chgData name="ZHANG Ge" userId="27944c40-5668-4fd0-8ae7-33ce1d7b7924" providerId="ADAL" clId="{0A4FBE25-52B4-4949-8FF1-73C96D360D50}" dt="2023-10-29T12:04:51.018" v="400"/>
          <ac:spMkLst>
            <pc:docMk/>
            <pc:sldMk cId="1252314446" sldId="338"/>
            <ac:spMk id="17" creationId="{37B2F532-49E5-7DA3-2F23-E04397A44960}"/>
          </ac:spMkLst>
        </pc:spChg>
        <pc:spChg chg="mod">
          <ac:chgData name="ZHANG Ge" userId="27944c40-5668-4fd0-8ae7-33ce1d7b7924" providerId="ADAL" clId="{0A4FBE25-52B4-4949-8FF1-73C96D360D50}" dt="2023-10-29T12:04:51.018" v="400"/>
          <ac:spMkLst>
            <pc:docMk/>
            <pc:sldMk cId="1252314446" sldId="338"/>
            <ac:spMk id="18" creationId="{A04F1595-E86E-ADB4-B5F8-C5FCF33C4C44}"/>
          </ac:spMkLst>
        </pc:spChg>
        <pc:spChg chg="mod">
          <ac:chgData name="ZHANG Ge" userId="27944c40-5668-4fd0-8ae7-33ce1d7b7924" providerId="ADAL" clId="{0A4FBE25-52B4-4949-8FF1-73C96D360D50}" dt="2023-10-29T12:04:51.018" v="400"/>
          <ac:spMkLst>
            <pc:docMk/>
            <pc:sldMk cId="1252314446" sldId="338"/>
            <ac:spMk id="19" creationId="{1A1DC58A-9D92-F9E4-757C-D2A6693C978F}"/>
          </ac:spMkLst>
        </pc:spChg>
        <pc:spChg chg="mod">
          <ac:chgData name="ZHANG Ge" userId="27944c40-5668-4fd0-8ae7-33ce1d7b7924" providerId="ADAL" clId="{0A4FBE25-52B4-4949-8FF1-73C96D360D50}" dt="2023-10-29T12:04:51.018" v="400"/>
          <ac:spMkLst>
            <pc:docMk/>
            <pc:sldMk cId="1252314446" sldId="338"/>
            <ac:spMk id="20" creationId="{9A445A56-2982-3B89-BD75-42A0E4F30A01}"/>
          </ac:spMkLst>
        </pc:spChg>
        <pc:spChg chg="mod">
          <ac:chgData name="ZHANG Ge" userId="27944c40-5668-4fd0-8ae7-33ce1d7b7924" providerId="ADAL" clId="{0A4FBE25-52B4-4949-8FF1-73C96D360D50}" dt="2023-10-29T12:04:51.018" v="400"/>
          <ac:spMkLst>
            <pc:docMk/>
            <pc:sldMk cId="1252314446" sldId="338"/>
            <ac:spMk id="21" creationId="{ECA21E15-060D-408F-0F17-8BA0588A0876}"/>
          </ac:spMkLst>
        </pc:spChg>
        <pc:spChg chg="mod">
          <ac:chgData name="ZHANG Ge" userId="27944c40-5668-4fd0-8ae7-33ce1d7b7924" providerId="ADAL" clId="{0A4FBE25-52B4-4949-8FF1-73C96D360D50}" dt="2023-10-29T12:04:51.018" v="400"/>
          <ac:spMkLst>
            <pc:docMk/>
            <pc:sldMk cId="1252314446" sldId="338"/>
            <ac:spMk id="22" creationId="{86ECE302-B20F-EF8B-A5B6-9BE6C11903CA}"/>
          </ac:spMkLst>
        </pc:spChg>
        <pc:spChg chg="mod">
          <ac:chgData name="ZHANG Ge" userId="27944c40-5668-4fd0-8ae7-33ce1d7b7924" providerId="ADAL" clId="{0A4FBE25-52B4-4949-8FF1-73C96D360D50}" dt="2023-10-29T12:04:51.018" v="400"/>
          <ac:spMkLst>
            <pc:docMk/>
            <pc:sldMk cId="1252314446" sldId="338"/>
            <ac:spMk id="23" creationId="{71508103-A060-FD83-D6E3-DA694FDC923B}"/>
          </ac:spMkLst>
        </pc:spChg>
        <pc:spChg chg="mod">
          <ac:chgData name="ZHANG Ge" userId="27944c40-5668-4fd0-8ae7-33ce1d7b7924" providerId="ADAL" clId="{0A4FBE25-52B4-4949-8FF1-73C96D360D50}" dt="2023-10-29T12:04:51.018" v="400"/>
          <ac:spMkLst>
            <pc:docMk/>
            <pc:sldMk cId="1252314446" sldId="338"/>
            <ac:spMk id="24" creationId="{D8C440B3-422B-B7B8-E68D-9D29F37B873B}"/>
          </ac:spMkLst>
        </pc:spChg>
        <pc:spChg chg="mod">
          <ac:chgData name="ZHANG Ge" userId="27944c40-5668-4fd0-8ae7-33ce1d7b7924" providerId="ADAL" clId="{0A4FBE25-52B4-4949-8FF1-73C96D360D50}" dt="2023-10-29T12:04:51.018" v="400"/>
          <ac:spMkLst>
            <pc:docMk/>
            <pc:sldMk cId="1252314446" sldId="338"/>
            <ac:spMk id="25" creationId="{F9A33642-EC11-7FCC-478C-A33FA5744F65}"/>
          </ac:spMkLst>
        </pc:spChg>
        <pc:spChg chg="mod">
          <ac:chgData name="ZHANG Ge" userId="27944c40-5668-4fd0-8ae7-33ce1d7b7924" providerId="ADAL" clId="{0A4FBE25-52B4-4949-8FF1-73C96D360D50}" dt="2023-10-29T12:04:51.018" v="400"/>
          <ac:spMkLst>
            <pc:docMk/>
            <pc:sldMk cId="1252314446" sldId="338"/>
            <ac:spMk id="26" creationId="{72E88C46-C4E0-B9AE-BE47-9261784268E9}"/>
          </ac:spMkLst>
        </pc:spChg>
        <pc:spChg chg="mod">
          <ac:chgData name="ZHANG Ge" userId="27944c40-5668-4fd0-8ae7-33ce1d7b7924" providerId="ADAL" clId="{0A4FBE25-52B4-4949-8FF1-73C96D360D50}" dt="2023-10-29T12:04:51.018" v="400"/>
          <ac:spMkLst>
            <pc:docMk/>
            <pc:sldMk cId="1252314446" sldId="338"/>
            <ac:spMk id="27" creationId="{37E0390F-646E-28F3-4096-7571B1C65403}"/>
          </ac:spMkLst>
        </pc:spChg>
        <pc:spChg chg="mod">
          <ac:chgData name="ZHANG Ge" userId="27944c40-5668-4fd0-8ae7-33ce1d7b7924" providerId="ADAL" clId="{0A4FBE25-52B4-4949-8FF1-73C96D360D50}" dt="2023-10-29T12:04:51.018" v="400"/>
          <ac:spMkLst>
            <pc:docMk/>
            <pc:sldMk cId="1252314446" sldId="338"/>
            <ac:spMk id="28" creationId="{502076BF-A749-8AF0-3C4E-751B3EFCEBA6}"/>
          </ac:spMkLst>
        </pc:spChg>
        <pc:spChg chg="mod">
          <ac:chgData name="ZHANG Ge" userId="27944c40-5668-4fd0-8ae7-33ce1d7b7924" providerId="ADAL" clId="{0A4FBE25-52B4-4949-8FF1-73C96D360D50}" dt="2023-10-29T12:04:51.018" v="400"/>
          <ac:spMkLst>
            <pc:docMk/>
            <pc:sldMk cId="1252314446" sldId="338"/>
            <ac:spMk id="29" creationId="{1E065D8E-64F2-3DCE-8246-38FD90EDA26B}"/>
          </ac:spMkLst>
        </pc:spChg>
        <pc:spChg chg="mod">
          <ac:chgData name="ZHANG Ge" userId="27944c40-5668-4fd0-8ae7-33ce1d7b7924" providerId="ADAL" clId="{0A4FBE25-52B4-4949-8FF1-73C96D360D50}" dt="2023-10-29T12:04:51.018" v="400"/>
          <ac:spMkLst>
            <pc:docMk/>
            <pc:sldMk cId="1252314446" sldId="338"/>
            <ac:spMk id="30" creationId="{47E1325B-E63C-A7E7-8AA1-0393C7468115}"/>
          </ac:spMkLst>
        </pc:spChg>
        <pc:spChg chg="mod">
          <ac:chgData name="ZHANG Ge" userId="27944c40-5668-4fd0-8ae7-33ce1d7b7924" providerId="ADAL" clId="{0A4FBE25-52B4-4949-8FF1-73C96D360D50}" dt="2023-10-29T12:04:51.018" v="400"/>
          <ac:spMkLst>
            <pc:docMk/>
            <pc:sldMk cId="1252314446" sldId="338"/>
            <ac:spMk id="31" creationId="{12CBD0D1-EC68-A308-ECB6-B456C41A6BE4}"/>
          </ac:spMkLst>
        </pc:spChg>
        <pc:spChg chg="mod">
          <ac:chgData name="ZHANG Ge" userId="27944c40-5668-4fd0-8ae7-33ce1d7b7924" providerId="ADAL" clId="{0A4FBE25-52B4-4949-8FF1-73C96D360D50}" dt="2023-10-29T12:04:51.018" v="400"/>
          <ac:spMkLst>
            <pc:docMk/>
            <pc:sldMk cId="1252314446" sldId="338"/>
            <ac:spMk id="32" creationId="{15BE64B5-3336-5CC1-E502-2FE002F0BE14}"/>
          </ac:spMkLst>
        </pc:spChg>
        <pc:spChg chg="mod">
          <ac:chgData name="ZHANG Ge" userId="27944c40-5668-4fd0-8ae7-33ce1d7b7924" providerId="ADAL" clId="{0A4FBE25-52B4-4949-8FF1-73C96D360D50}" dt="2023-10-29T12:04:51.018" v="400"/>
          <ac:spMkLst>
            <pc:docMk/>
            <pc:sldMk cId="1252314446" sldId="338"/>
            <ac:spMk id="33" creationId="{862C4A58-7250-2B0D-6574-DCB7D645E256}"/>
          </ac:spMkLst>
        </pc:spChg>
        <pc:spChg chg="mod">
          <ac:chgData name="ZHANG Ge" userId="27944c40-5668-4fd0-8ae7-33ce1d7b7924" providerId="ADAL" clId="{0A4FBE25-52B4-4949-8FF1-73C96D360D50}" dt="2023-10-29T12:04:51.018" v="400"/>
          <ac:spMkLst>
            <pc:docMk/>
            <pc:sldMk cId="1252314446" sldId="338"/>
            <ac:spMk id="34" creationId="{A448BACD-635B-53EE-CE92-5711681E8BA1}"/>
          </ac:spMkLst>
        </pc:spChg>
        <pc:spChg chg="mod">
          <ac:chgData name="ZHANG Ge" userId="27944c40-5668-4fd0-8ae7-33ce1d7b7924" providerId="ADAL" clId="{0A4FBE25-52B4-4949-8FF1-73C96D360D50}" dt="2023-10-29T12:04:51.018" v="400"/>
          <ac:spMkLst>
            <pc:docMk/>
            <pc:sldMk cId="1252314446" sldId="338"/>
            <ac:spMk id="35" creationId="{EB3B1304-3049-6E67-AA8F-72D3E68C1D4A}"/>
          </ac:spMkLst>
        </pc:spChg>
        <pc:spChg chg="mod">
          <ac:chgData name="ZHANG Ge" userId="27944c40-5668-4fd0-8ae7-33ce1d7b7924" providerId="ADAL" clId="{0A4FBE25-52B4-4949-8FF1-73C96D360D50}" dt="2023-10-29T12:04:51.018" v="400"/>
          <ac:spMkLst>
            <pc:docMk/>
            <pc:sldMk cId="1252314446" sldId="338"/>
            <ac:spMk id="36" creationId="{48EA764E-A605-88DF-3616-DC99E69713E4}"/>
          </ac:spMkLst>
        </pc:spChg>
        <pc:spChg chg="mod">
          <ac:chgData name="ZHANG Ge" userId="27944c40-5668-4fd0-8ae7-33ce1d7b7924" providerId="ADAL" clId="{0A4FBE25-52B4-4949-8FF1-73C96D360D50}" dt="2023-10-29T12:04:51.018" v="400"/>
          <ac:spMkLst>
            <pc:docMk/>
            <pc:sldMk cId="1252314446" sldId="338"/>
            <ac:spMk id="37" creationId="{A0F4521F-E02F-6D71-B14A-4DFB08083E20}"/>
          </ac:spMkLst>
        </pc:spChg>
        <pc:spChg chg="mod">
          <ac:chgData name="ZHANG Ge" userId="27944c40-5668-4fd0-8ae7-33ce1d7b7924" providerId="ADAL" clId="{0A4FBE25-52B4-4949-8FF1-73C96D360D50}" dt="2023-10-29T12:04:51.018" v="400"/>
          <ac:spMkLst>
            <pc:docMk/>
            <pc:sldMk cId="1252314446" sldId="338"/>
            <ac:spMk id="38" creationId="{1B381469-7951-FD3E-ABEB-D201D4D065C5}"/>
          </ac:spMkLst>
        </pc:spChg>
        <pc:spChg chg="mod">
          <ac:chgData name="ZHANG Ge" userId="27944c40-5668-4fd0-8ae7-33ce1d7b7924" providerId="ADAL" clId="{0A4FBE25-52B4-4949-8FF1-73C96D360D50}" dt="2023-10-29T12:04:51.018" v="400"/>
          <ac:spMkLst>
            <pc:docMk/>
            <pc:sldMk cId="1252314446" sldId="338"/>
            <ac:spMk id="39" creationId="{FDD762CF-58CE-3854-4832-591EBE6C12B3}"/>
          </ac:spMkLst>
        </pc:spChg>
        <pc:spChg chg="mod">
          <ac:chgData name="ZHANG Ge" userId="27944c40-5668-4fd0-8ae7-33ce1d7b7924" providerId="ADAL" clId="{0A4FBE25-52B4-4949-8FF1-73C96D360D50}" dt="2023-10-29T12:04:51.018" v="400"/>
          <ac:spMkLst>
            <pc:docMk/>
            <pc:sldMk cId="1252314446" sldId="338"/>
            <ac:spMk id="40" creationId="{7A34D2CD-561B-7955-77B6-D3763C01C886}"/>
          </ac:spMkLst>
        </pc:spChg>
        <pc:spChg chg="mod">
          <ac:chgData name="ZHANG Ge" userId="27944c40-5668-4fd0-8ae7-33ce1d7b7924" providerId="ADAL" clId="{0A4FBE25-52B4-4949-8FF1-73C96D360D50}" dt="2023-10-29T12:04:51.018" v="400"/>
          <ac:spMkLst>
            <pc:docMk/>
            <pc:sldMk cId="1252314446" sldId="338"/>
            <ac:spMk id="41" creationId="{A4049FE1-C140-6F1F-AED0-1B94261746DC}"/>
          </ac:spMkLst>
        </pc:spChg>
        <pc:spChg chg="mod">
          <ac:chgData name="ZHANG Ge" userId="27944c40-5668-4fd0-8ae7-33ce1d7b7924" providerId="ADAL" clId="{0A4FBE25-52B4-4949-8FF1-73C96D360D50}" dt="2023-10-29T12:04:51.018" v="400"/>
          <ac:spMkLst>
            <pc:docMk/>
            <pc:sldMk cId="1252314446" sldId="338"/>
            <ac:spMk id="42" creationId="{35D887C3-70AA-C93C-DF56-A3E2E14D5C06}"/>
          </ac:spMkLst>
        </pc:spChg>
        <pc:spChg chg="mod">
          <ac:chgData name="ZHANG Ge" userId="27944c40-5668-4fd0-8ae7-33ce1d7b7924" providerId="ADAL" clId="{0A4FBE25-52B4-4949-8FF1-73C96D360D50}" dt="2023-10-29T12:04:51.018" v="400"/>
          <ac:spMkLst>
            <pc:docMk/>
            <pc:sldMk cId="1252314446" sldId="338"/>
            <ac:spMk id="43" creationId="{89353988-B75D-87F1-336E-C04F2F752167}"/>
          </ac:spMkLst>
        </pc:spChg>
        <pc:spChg chg="mod">
          <ac:chgData name="ZHANG Ge" userId="27944c40-5668-4fd0-8ae7-33ce1d7b7924" providerId="ADAL" clId="{0A4FBE25-52B4-4949-8FF1-73C96D360D50}" dt="2023-10-29T12:04:51.018" v="400"/>
          <ac:spMkLst>
            <pc:docMk/>
            <pc:sldMk cId="1252314446" sldId="338"/>
            <ac:spMk id="44" creationId="{A4A08F0B-1C0A-BBF0-A0A3-46FFC4ED18F6}"/>
          </ac:spMkLst>
        </pc:spChg>
        <pc:spChg chg="mod">
          <ac:chgData name="ZHANG Ge" userId="27944c40-5668-4fd0-8ae7-33ce1d7b7924" providerId="ADAL" clId="{0A4FBE25-52B4-4949-8FF1-73C96D360D50}" dt="2023-10-29T12:04:51.018" v="400"/>
          <ac:spMkLst>
            <pc:docMk/>
            <pc:sldMk cId="1252314446" sldId="338"/>
            <ac:spMk id="45" creationId="{0BD2DB79-99A4-FB76-BCB9-BAE35A42FCE1}"/>
          </ac:spMkLst>
        </pc:spChg>
        <pc:spChg chg="mod">
          <ac:chgData name="ZHANG Ge" userId="27944c40-5668-4fd0-8ae7-33ce1d7b7924" providerId="ADAL" clId="{0A4FBE25-52B4-4949-8FF1-73C96D360D50}" dt="2023-10-29T12:04:51.018" v="400"/>
          <ac:spMkLst>
            <pc:docMk/>
            <pc:sldMk cId="1252314446" sldId="338"/>
            <ac:spMk id="46" creationId="{D625949C-E66D-7728-F78E-DA5BB2A9C9B5}"/>
          </ac:spMkLst>
        </pc:spChg>
        <pc:spChg chg="mod">
          <ac:chgData name="ZHANG Ge" userId="27944c40-5668-4fd0-8ae7-33ce1d7b7924" providerId="ADAL" clId="{0A4FBE25-52B4-4949-8FF1-73C96D360D50}" dt="2023-10-29T12:04:51.018" v="400"/>
          <ac:spMkLst>
            <pc:docMk/>
            <pc:sldMk cId="1252314446" sldId="338"/>
            <ac:spMk id="47" creationId="{60791261-2D22-A327-3456-ADC6DBA65E45}"/>
          </ac:spMkLst>
        </pc:spChg>
        <pc:spChg chg="mod">
          <ac:chgData name="ZHANG Ge" userId="27944c40-5668-4fd0-8ae7-33ce1d7b7924" providerId="ADAL" clId="{0A4FBE25-52B4-4949-8FF1-73C96D360D50}" dt="2023-10-29T12:04:51.018" v="400"/>
          <ac:spMkLst>
            <pc:docMk/>
            <pc:sldMk cId="1252314446" sldId="338"/>
            <ac:spMk id="48" creationId="{08EAA35D-3176-23AE-481B-74E4CBB14C9D}"/>
          </ac:spMkLst>
        </pc:spChg>
        <pc:spChg chg="mod">
          <ac:chgData name="ZHANG Ge" userId="27944c40-5668-4fd0-8ae7-33ce1d7b7924" providerId="ADAL" clId="{0A4FBE25-52B4-4949-8FF1-73C96D360D50}" dt="2023-10-29T12:04:51.018" v="400"/>
          <ac:spMkLst>
            <pc:docMk/>
            <pc:sldMk cId="1252314446" sldId="338"/>
            <ac:spMk id="49" creationId="{A301DE17-C1EA-50A0-FA65-CB4019E1663D}"/>
          </ac:spMkLst>
        </pc:spChg>
        <pc:spChg chg="mod">
          <ac:chgData name="ZHANG Ge" userId="27944c40-5668-4fd0-8ae7-33ce1d7b7924" providerId="ADAL" clId="{0A4FBE25-52B4-4949-8FF1-73C96D360D50}" dt="2023-10-29T12:04:51.018" v="400"/>
          <ac:spMkLst>
            <pc:docMk/>
            <pc:sldMk cId="1252314446" sldId="338"/>
            <ac:spMk id="50" creationId="{606DC9FB-EF83-A4CB-76D6-66C205CDC333}"/>
          </ac:spMkLst>
        </pc:spChg>
        <pc:spChg chg="mod">
          <ac:chgData name="ZHANG Ge" userId="27944c40-5668-4fd0-8ae7-33ce1d7b7924" providerId="ADAL" clId="{0A4FBE25-52B4-4949-8FF1-73C96D360D50}" dt="2023-10-29T12:04:51.018" v="400"/>
          <ac:spMkLst>
            <pc:docMk/>
            <pc:sldMk cId="1252314446" sldId="338"/>
            <ac:spMk id="51" creationId="{E0FBF8F6-8783-7898-5F24-C8D2B0CB4373}"/>
          </ac:spMkLst>
        </pc:spChg>
        <pc:spChg chg="mod">
          <ac:chgData name="ZHANG Ge" userId="27944c40-5668-4fd0-8ae7-33ce1d7b7924" providerId="ADAL" clId="{0A4FBE25-52B4-4949-8FF1-73C96D360D50}" dt="2023-10-29T12:04:51.018" v="400"/>
          <ac:spMkLst>
            <pc:docMk/>
            <pc:sldMk cId="1252314446" sldId="338"/>
            <ac:spMk id="52" creationId="{88DDAD04-67BE-0754-A737-751E8AE6078E}"/>
          </ac:spMkLst>
        </pc:spChg>
        <pc:spChg chg="mod">
          <ac:chgData name="ZHANG Ge" userId="27944c40-5668-4fd0-8ae7-33ce1d7b7924" providerId="ADAL" clId="{0A4FBE25-52B4-4949-8FF1-73C96D360D50}" dt="2023-10-29T12:04:51.018" v="400"/>
          <ac:spMkLst>
            <pc:docMk/>
            <pc:sldMk cId="1252314446" sldId="338"/>
            <ac:spMk id="53" creationId="{AC555592-23ED-7C77-8309-D256CBEAF40E}"/>
          </ac:spMkLst>
        </pc:spChg>
        <pc:spChg chg="add mod">
          <ac:chgData name="ZHANG Ge" userId="27944c40-5668-4fd0-8ae7-33ce1d7b7924" providerId="ADAL" clId="{0A4FBE25-52B4-4949-8FF1-73C96D360D50}" dt="2023-10-29T12:08:36.063" v="436" actId="255"/>
          <ac:spMkLst>
            <pc:docMk/>
            <pc:sldMk cId="1252314446" sldId="338"/>
            <ac:spMk id="54" creationId="{75DAF714-25CC-77B6-A065-BCD4B0B3AF7B}"/>
          </ac:spMkLst>
        </pc:spChg>
        <pc:grpChg chg="add mod">
          <ac:chgData name="ZHANG Ge" userId="27944c40-5668-4fd0-8ae7-33ce1d7b7924" providerId="ADAL" clId="{0A4FBE25-52B4-4949-8FF1-73C96D360D50}" dt="2023-10-29T12:05:35.938" v="404" actId="14100"/>
          <ac:grpSpMkLst>
            <pc:docMk/>
            <pc:sldMk cId="1252314446" sldId="338"/>
            <ac:grpSpMk id="4" creationId="{B8F26929-36E9-7FFF-FFA5-62D39E8BDBF6}"/>
          </ac:grpSpMkLst>
        </pc:grpChg>
      </pc:sldChg>
      <pc:sldChg chg="modSp new mod">
        <pc:chgData name="ZHANG Ge" userId="27944c40-5668-4fd0-8ae7-33ce1d7b7924" providerId="ADAL" clId="{0A4FBE25-52B4-4949-8FF1-73C96D360D50}" dt="2023-10-29T12:19:53.699" v="464" actId="1076"/>
        <pc:sldMkLst>
          <pc:docMk/>
          <pc:sldMk cId="3894995286" sldId="339"/>
        </pc:sldMkLst>
        <pc:spChg chg="mod">
          <ac:chgData name="ZHANG Ge" userId="27944c40-5668-4fd0-8ae7-33ce1d7b7924" providerId="ADAL" clId="{0A4FBE25-52B4-4949-8FF1-73C96D360D50}" dt="2023-10-29T12:19:53.699" v="464" actId="1076"/>
          <ac:spMkLst>
            <pc:docMk/>
            <pc:sldMk cId="3894995286" sldId="339"/>
            <ac:spMk id="2" creationId="{AC13ED05-44A7-AE31-6F88-B4DE1E051B43}"/>
          </ac:spMkLst>
        </pc:spChg>
      </pc:sldChg>
      <pc:sldChg chg="ord">
        <pc:chgData name="ZHANG Ge" userId="27944c40-5668-4fd0-8ae7-33ce1d7b7924" providerId="ADAL" clId="{0A4FBE25-52B4-4949-8FF1-73C96D360D50}" dt="2023-11-01T11:43:25.501" v="2672" actId="20578"/>
        <pc:sldMkLst>
          <pc:docMk/>
          <pc:sldMk cId="2335229898" sldId="342"/>
        </pc:sldMkLst>
      </pc:sldChg>
      <pc:sldChg chg="modSp new mod">
        <pc:chgData name="ZHANG Ge" userId="27944c40-5668-4fd0-8ae7-33ce1d7b7924" providerId="ADAL" clId="{0A4FBE25-52B4-4949-8FF1-73C96D360D50}" dt="2023-10-29T13:22:54.227" v="683"/>
        <pc:sldMkLst>
          <pc:docMk/>
          <pc:sldMk cId="797090334" sldId="343"/>
        </pc:sldMkLst>
        <pc:spChg chg="mod">
          <ac:chgData name="ZHANG Ge" userId="27944c40-5668-4fd0-8ae7-33ce1d7b7924" providerId="ADAL" clId="{0A4FBE25-52B4-4949-8FF1-73C96D360D50}" dt="2023-10-29T13:22:54.227" v="683"/>
          <ac:spMkLst>
            <pc:docMk/>
            <pc:sldMk cId="797090334" sldId="343"/>
            <ac:spMk id="3" creationId="{DB6B5382-41CB-6080-4D8C-760D725F02E4}"/>
          </ac:spMkLst>
        </pc:spChg>
      </pc:sldChg>
      <pc:sldChg chg="modSp mod ord">
        <pc:chgData name="ZHANG Ge" userId="27944c40-5668-4fd0-8ae7-33ce1d7b7924" providerId="ADAL" clId="{0A4FBE25-52B4-4949-8FF1-73C96D360D50}" dt="2023-10-31T06:04:01.090" v="2457" actId="20578"/>
        <pc:sldMkLst>
          <pc:docMk/>
          <pc:sldMk cId="83264114" sldId="344"/>
        </pc:sldMkLst>
        <pc:picChg chg="mod">
          <ac:chgData name="ZHANG Ge" userId="27944c40-5668-4fd0-8ae7-33ce1d7b7924" providerId="ADAL" clId="{0A4FBE25-52B4-4949-8FF1-73C96D360D50}" dt="2023-10-30T12:07:16.853" v="1646" actId="14100"/>
          <ac:picMkLst>
            <pc:docMk/>
            <pc:sldMk cId="83264114" sldId="344"/>
            <ac:picMk id="12" creationId="{0845F230-E262-32F9-EDAC-6E686B7A10D8}"/>
          </ac:picMkLst>
        </pc:picChg>
      </pc:sldChg>
      <pc:sldChg chg="modSp add mod">
        <pc:chgData name="ZHANG Ge" userId="27944c40-5668-4fd0-8ae7-33ce1d7b7924" providerId="ADAL" clId="{0A4FBE25-52B4-4949-8FF1-73C96D360D50}" dt="2023-10-29T15:04:35.139" v="973" actId="20577"/>
        <pc:sldMkLst>
          <pc:docMk/>
          <pc:sldMk cId="40864787" sldId="346"/>
        </pc:sldMkLst>
        <pc:spChg chg="mod">
          <ac:chgData name="ZHANG Ge" userId="27944c40-5668-4fd0-8ae7-33ce1d7b7924" providerId="ADAL" clId="{0A4FBE25-52B4-4949-8FF1-73C96D360D50}" dt="2023-10-29T15:04:35.139" v="973" actId="20577"/>
          <ac:spMkLst>
            <pc:docMk/>
            <pc:sldMk cId="40864787" sldId="346"/>
            <ac:spMk id="3" creationId="{5FABC444-B1BD-5201-95DB-4B9247BD693E}"/>
          </ac:spMkLst>
        </pc:spChg>
      </pc:sldChg>
      <pc:sldChg chg="addSp delSp modSp new mod modAnim">
        <pc:chgData name="ZHANG Ge" userId="27944c40-5668-4fd0-8ae7-33ce1d7b7924" providerId="ADAL" clId="{0A4FBE25-52B4-4949-8FF1-73C96D360D50}" dt="2023-10-30T12:20:43.587" v="1687" actId="20577"/>
        <pc:sldMkLst>
          <pc:docMk/>
          <pc:sldMk cId="1919400392" sldId="348"/>
        </pc:sldMkLst>
        <pc:spChg chg="mod">
          <ac:chgData name="ZHANG Ge" userId="27944c40-5668-4fd0-8ae7-33ce1d7b7924" providerId="ADAL" clId="{0A4FBE25-52B4-4949-8FF1-73C96D360D50}" dt="2023-10-30T01:37:41.273" v="1600" actId="1076"/>
          <ac:spMkLst>
            <pc:docMk/>
            <pc:sldMk cId="1919400392" sldId="348"/>
            <ac:spMk id="2" creationId="{0DDE2013-44E8-7306-77C2-FAF5AEDD4CDE}"/>
          </ac:spMkLst>
        </pc:spChg>
        <pc:spChg chg="mod">
          <ac:chgData name="ZHANG Ge" userId="27944c40-5668-4fd0-8ae7-33ce1d7b7924" providerId="ADAL" clId="{0A4FBE25-52B4-4949-8FF1-73C96D360D50}" dt="2023-10-30T01:33:52.813" v="1509" actId="14100"/>
          <ac:spMkLst>
            <pc:docMk/>
            <pc:sldMk cId="1919400392" sldId="348"/>
            <ac:spMk id="3" creationId="{4BDED80F-F4F0-8663-DF87-C35751CF8593}"/>
          </ac:spMkLst>
        </pc:spChg>
        <pc:spChg chg="add mod">
          <ac:chgData name="ZHANG Ge" userId="27944c40-5668-4fd0-8ae7-33ce1d7b7924" providerId="ADAL" clId="{0A4FBE25-52B4-4949-8FF1-73C96D360D50}" dt="2023-10-30T12:20:43.587" v="1687" actId="20577"/>
          <ac:spMkLst>
            <pc:docMk/>
            <pc:sldMk cId="1919400392" sldId="348"/>
            <ac:spMk id="4" creationId="{8C2C5445-17C3-C3C5-E9A8-834BB3D1AF4A}"/>
          </ac:spMkLst>
        </pc:spChg>
        <pc:spChg chg="add del mod">
          <ac:chgData name="ZHANG Ge" userId="27944c40-5668-4fd0-8ae7-33ce1d7b7924" providerId="ADAL" clId="{0A4FBE25-52B4-4949-8FF1-73C96D360D50}" dt="2023-10-30T01:34:37.544" v="1511" actId="478"/>
          <ac:spMkLst>
            <pc:docMk/>
            <pc:sldMk cId="1919400392" sldId="348"/>
            <ac:spMk id="6" creationId="{C8EEE78F-4D06-3081-899F-B6CC45B6259C}"/>
          </ac:spMkLst>
        </pc:spChg>
        <pc:spChg chg="add del mod">
          <ac:chgData name="ZHANG Ge" userId="27944c40-5668-4fd0-8ae7-33ce1d7b7924" providerId="ADAL" clId="{0A4FBE25-52B4-4949-8FF1-73C96D360D50}" dt="2023-10-30T01:35:33.733" v="1546" actId="20577"/>
          <ac:spMkLst>
            <pc:docMk/>
            <pc:sldMk cId="1919400392" sldId="348"/>
            <ac:spMk id="7" creationId="{8625B8F2-2BF8-61DC-CB40-9679B475CD09}"/>
          </ac:spMkLst>
        </pc:spChg>
        <pc:spChg chg="add mod">
          <ac:chgData name="ZHANG Ge" userId="27944c40-5668-4fd0-8ae7-33ce1d7b7924" providerId="ADAL" clId="{0A4FBE25-52B4-4949-8FF1-73C96D360D50}" dt="2023-10-30T01:36:37.974" v="1573" actId="1076"/>
          <ac:spMkLst>
            <pc:docMk/>
            <pc:sldMk cId="1919400392" sldId="348"/>
            <ac:spMk id="8" creationId="{682E0E14-8030-2BBC-CEF7-FC08814E446A}"/>
          </ac:spMkLst>
        </pc:spChg>
        <pc:spChg chg="add mod">
          <ac:chgData name="ZHANG Ge" userId="27944c40-5668-4fd0-8ae7-33ce1d7b7924" providerId="ADAL" clId="{0A4FBE25-52B4-4949-8FF1-73C96D360D50}" dt="2023-10-30T01:35:12.761" v="1521"/>
          <ac:spMkLst>
            <pc:docMk/>
            <pc:sldMk cId="1919400392" sldId="348"/>
            <ac:spMk id="9" creationId="{CA098611-46DD-04B5-C326-BDA0395ED44C}"/>
          </ac:spMkLst>
        </pc:spChg>
        <pc:spChg chg="add mod">
          <ac:chgData name="ZHANG Ge" userId="27944c40-5668-4fd0-8ae7-33ce1d7b7924" providerId="ADAL" clId="{0A4FBE25-52B4-4949-8FF1-73C96D360D50}" dt="2023-10-30T01:35:13.518" v="1522"/>
          <ac:spMkLst>
            <pc:docMk/>
            <pc:sldMk cId="1919400392" sldId="348"/>
            <ac:spMk id="10" creationId="{6BF094B1-ABE6-FDE3-EEE8-5122D1802438}"/>
          </ac:spMkLst>
        </pc:spChg>
        <pc:spChg chg="add mod">
          <ac:chgData name="ZHANG Ge" userId="27944c40-5668-4fd0-8ae7-33ce1d7b7924" providerId="ADAL" clId="{0A4FBE25-52B4-4949-8FF1-73C96D360D50}" dt="2023-10-30T01:36:18.425" v="1572" actId="20577"/>
          <ac:spMkLst>
            <pc:docMk/>
            <pc:sldMk cId="1919400392" sldId="348"/>
            <ac:spMk id="11" creationId="{74154D3E-5CAA-05F1-2752-BD71D903D9E6}"/>
          </ac:spMkLst>
        </pc:spChg>
        <pc:spChg chg="add mod">
          <ac:chgData name="ZHANG Ge" userId="27944c40-5668-4fd0-8ae7-33ce1d7b7924" providerId="ADAL" clId="{0A4FBE25-52B4-4949-8FF1-73C96D360D50}" dt="2023-10-30T01:38:14.394" v="1604" actId="1076"/>
          <ac:spMkLst>
            <pc:docMk/>
            <pc:sldMk cId="1919400392" sldId="348"/>
            <ac:spMk id="12" creationId="{A5BD74AB-7927-825C-AD1D-FB18FCF466F2}"/>
          </ac:spMkLst>
        </pc:spChg>
        <pc:picChg chg="add mod">
          <ac:chgData name="ZHANG Ge" userId="27944c40-5668-4fd0-8ae7-33ce1d7b7924" providerId="ADAL" clId="{0A4FBE25-52B4-4949-8FF1-73C96D360D50}" dt="2023-10-30T01:33:44.521" v="1507" actId="14100"/>
          <ac:picMkLst>
            <pc:docMk/>
            <pc:sldMk cId="1919400392" sldId="348"/>
            <ac:picMk id="5" creationId="{4D887E66-72C9-38A4-6B7F-D70B8B00A4E2}"/>
          </ac:picMkLst>
        </pc:picChg>
      </pc:sldChg>
      <pc:sldChg chg="add del">
        <pc:chgData name="ZHANG Ge" userId="27944c40-5668-4fd0-8ae7-33ce1d7b7924" providerId="ADAL" clId="{0A4FBE25-52B4-4949-8FF1-73C96D360D50}" dt="2023-10-31T05:54:40.305" v="2455" actId="2696"/>
        <pc:sldMkLst>
          <pc:docMk/>
          <pc:sldMk cId="2536666757" sldId="350"/>
        </pc:sldMkLst>
      </pc:sldChg>
      <pc:sldChg chg="addSp modSp new del mod">
        <pc:chgData name="ZHANG Ge" userId="27944c40-5668-4fd0-8ae7-33ce1d7b7924" providerId="ADAL" clId="{0A4FBE25-52B4-4949-8FF1-73C96D360D50}" dt="2023-10-31T17:00:26.049" v="2531" actId="2696"/>
        <pc:sldMkLst>
          <pc:docMk/>
          <pc:sldMk cId="2443552923" sldId="352"/>
        </pc:sldMkLst>
        <pc:spChg chg="mod">
          <ac:chgData name="ZHANG Ge" userId="27944c40-5668-4fd0-8ae7-33ce1d7b7924" providerId="ADAL" clId="{0A4FBE25-52B4-4949-8FF1-73C96D360D50}" dt="2023-10-31T05:30:25.382" v="1837" actId="1076"/>
          <ac:spMkLst>
            <pc:docMk/>
            <pc:sldMk cId="2443552923" sldId="352"/>
            <ac:spMk id="2" creationId="{F7399407-FCF1-EC96-B433-27026DAE4EF3}"/>
          </ac:spMkLst>
        </pc:spChg>
        <pc:spChg chg="add mod">
          <ac:chgData name="ZHANG Ge" userId="27944c40-5668-4fd0-8ae7-33ce1d7b7924" providerId="ADAL" clId="{0A4FBE25-52B4-4949-8FF1-73C96D360D50}" dt="2023-10-31T07:45:12.358" v="2458" actId="20577"/>
          <ac:spMkLst>
            <pc:docMk/>
            <pc:sldMk cId="2443552923" sldId="352"/>
            <ac:spMk id="5" creationId="{3575E659-A6A2-CFC7-EFBE-01F653F4BE02}"/>
          </ac:spMkLst>
        </pc:spChg>
        <pc:picChg chg="add mod">
          <ac:chgData name="ZHANG Ge" userId="27944c40-5668-4fd0-8ae7-33ce1d7b7924" providerId="ADAL" clId="{0A4FBE25-52B4-4949-8FF1-73C96D360D50}" dt="2023-10-31T05:31:33.963" v="1842" actId="1076"/>
          <ac:picMkLst>
            <pc:docMk/>
            <pc:sldMk cId="2443552923" sldId="352"/>
            <ac:picMk id="4" creationId="{78779180-3608-0FCD-04C1-3761DC230A59}"/>
          </ac:picMkLst>
        </pc:picChg>
      </pc:sldChg>
      <pc:sldChg chg="add">
        <pc:chgData name="ZHANG Ge" userId="27944c40-5668-4fd0-8ae7-33ce1d7b7924" providerId="ADAL" clId="{0A4FBE25-52B4-4949-8FF1-73C96D360D50}" dt="2023-10-31T17:00:37.423" v="2535"/>
        <pc:sldMkLst>
          <pc:docMk/>
          <pc:sldMk cId="2856934605" sldId="352"/>
        </pc:sldMkLst>
      </pc:sldChg>
      <pc:sldChg chg="add">
        <pc:chgData name="ZHANG Ge" userId="27944c40-5668-4fd0-8ae7-33ce1d7b7924" providerId="ADAL" clId="{0A4FBE25-52B4-4949-8FF1-73C96D360D50}" dt="2023-10-31T17:00:37.423" v="2535"/>
        <pc:sldMkLst>
          <pc:docMk/>
          <pc:sldMk cId="85759728" sldId="353"/>
        </pc:sldMkLst>
      </pc:sldChg>
      <pc:sldChg chg="addSp modSp new del mod">
        <pc:chgData name="ZHANG Ge" userId="27944c40-5668-4fd0-8ae7-33ce1d7b7924" providerId="ADAL" clId="{0A4FBE25-52B4-4949-8FF1-73C96D360D50}" dt="2023-10-31T17:00:26.052" v="2532" actId="2696"/>
        <pc:sldMkLst>
          <pc:docMk/>
          <pc:sldMk cId="533823156" sldId="353"/>
        </pc:sldMkLst>
        <pc:spChg chg="mod">
          <ac:chgData name="ZHANG Ge" userId="27944c40-5668-4fd0-8ae7-33ce1d7b7924" providerId="ADAL" clId="{0A4FBE25-52B4-4949-8FF1-73C96D360D50}" dt="2023-10-31T05:34:59.715" v="1955" actId="20577"/>
          <ac:spMkLst>
            <pc:docMk/>
            <pc:sldMk cId="533823156" sldId="353"/>
            <ac:spMk id="2" creationId="{9440F0D2-0E40-1B6C-A172-5538F236B440}"/>
          </ac:spMkLst>
        </pc:spChg>
        <pc:spChg chg="add mod">
          <ac:chgData name="ZHANG Ge" userId="27944c40-5668-4fd0-8ae7-33ce1d7b7924" providerId="ADAL" clId="{0A4FBE25-52B4-4949-8FF1-73C96D360D50}" dt="2023-10-31T05:43:58.922" v="2050" actId="20577"/>
          <ac:spMkLst>
            <pc:docMk/>
            <pc:sldMk cId="533823156" sldId="353"/>
            <ac:spMk id="3" creationId="{4B264DDD-9E75-1D53-0DF1-671912F5D56B}"/>
          </ac:spMkLst>
        </pc:spChg>
      </pc:sldChg>
      <pc:sldChg chg="add">
        <pc:chgData name="ZHANG Ge" userId="27944c40-5668-4fd0-8ae7-33ce1d7b7924" providerId="ADAL" clId="{0A4FBE25-52B4-4949-8FF1-73C96D360D50}" dt="2023-10-31T17:00:37.423" v="2535"/>
        <pc:sldMkLst>
          <pc:docMk/>
          <pc:sldMk cId="2081553418" sldId="354"/>
        </pc:sldMkLst>
      </pc:sldChg>
      <pc:sldChg chg="addSp delSp modSp new del mod">
        <pc:chgData name="ZHANG Ge" userId="27944c40-5668-4fd0-8ae7-33ce1d7b7924" providerId="ADAL" clId="{0A4FBE25-52B4-4949-8FF1-73C96D360D50}" dt="2023-10-31T17:00:26.055" v="2533" actId="2696"/>
        <pc:sldMkLst>
          <pc:docMk/>
          <pc:sldMk cId="4229769428" sldId="354"/>
        </pc:sldMkLst>
        <pc:spChg chg="mod">
          <ac:chgData name="ZHANG Ge" userId="27944c40-5668-4fd0-8ae7-33ce1d7b7924" providerId="ADAL" clId="{0A4FBE25-52B4-4949-8FF1-73C96D360D50}" dt="2023-10-31T05:43:32.413" v="2037"/>
          <ac:spMkLst>
            <pc:docMk/>
            <pc:sldMk cId="4229769428" sldId="354"/>
            <ac:spMk id="2" creationId="{E4738B24-EEC1-F9F7-3138-8AD814B78BDA}"/>
          </ac:spMkLst>
        </pc:spChg>
        <pc:spChg chg="add del mod">
          <ac:chgData name="ZHANG Ge" userId="27944c40-5668-4fd0-8ae7-33ce1d7b7924" providerId="ADAL" clId="{0A4FBE25-52B4-4949-8FF1-73C96D360D50}" dt="2023-10-31T05:44:18.679" v="2056"/>
          <ac:spMkLst>
            <pc:docMk/>
            <pc:sldMk cId="4229769428" sldId="354"/>
            <ac:spMk id="3" creationId="{F5451387-0FEF-5EAE-7765-7027998E496E}"/>
          </ac:spMkLst>
        </pc:spChg>
        <pc:spChg chg="add mod">
          <ac:chgData name="ZHANG Ge" userId="27944c40-5668-4fd0-8ae7-33ce1d7b7924" providerId="ADAL" clId="{0A4FBE25-52B4-4949-8FF1-73C96D360D50}" dt="2023-10-31T05:45:15.705" v="2133" actId="20577"/>
          <ac:spMkLst>
            <pc:docMk/>
            <pc:sldMk cId="4229769428" sldId="354"/>
            <ac:spMk id="4" creationId="{FE3DE5C0-E264-8283-8B20-DE3458CD9FF7}"/>
          </ac:spMkLst>
        </pc:spChg>
      </pc:sldChg>
      <pc:sldChg chg="addSp modSp new del mod">
        <pc:chgData name="ZHANG Ge" userId="27944c40-5668-4fd0-8ae7-33ce1d7b7924" providerId="ADAL" clId="{0A4FBE25-52B4-4949-8FF1-73C96D360D50}" dt="2023-10-31T17:00:26.058" v="2534" actId="2696"/>
        <pc:sldMkLst>
          <pc:docMk/>
          <pc:sldMk cId="445658275" sldId="355"/>
        </pc:sldMkLst>
        <pc:spChg chg="mod">
          <ac:chgData name="ZHANG Ge" userId="27944c40-5668-4fd0-8ae7-33ce1d7b7924" providerId="ADAL" clId="{0A4FBE25-52B4-4949-8FF1-73C96D360D50}" dt="2023-10-31T05:43:51.460" v="2049" actId="1076"/>
          <ac:spMkLst>
            <pc:docMk/>
            <pc:sldMk cId="445658275" sldId="355"/>
            <ac:spMk id="2" creationId="{9F4AD6E6-F4AF-1981-4690-C65BAC0AF86B}"/>
          </ac:spMkLst>
        </pc:spChg>
        <pc:spChg chg="add mod">
          <ac:chgData name="ZHANG Ge" userId="27944c40-5668-4fd0-8ae7-33ce1d7b7924" providerId="ADAL" clId="{0A4FBE25-52B4-4949-8FF1-73C96D360D50}" dt="2023-10-31T05:48:23.340" v="2350" actId="313"/>
          <ac:spMkLst>
            <pc:docMk/>
            <pc:sldMk cId="445658275" sldId="355"/>
            <ac:spMk id="3" creationId="{D6985625-2EA6-8ABC-A9F7-B1824233D69D}"/>
          </ac:spMkLst>
        </pc:spChg>
      </pc:sldChg>
      <pc:sldChg chg="add">
        <pc:chgData name="ZHANG Ge" userId="27944c40-5668-4fd0-8ae7-33ce1d7b7924" providerId="ADAL" clId="{0A4FBE25-52B4-4949-8FF1-73C96D360D50}" dt="2023-10-31T17:00:37.423" v="2535"/>
        <pc:sldMkLst>
          <pc:docMk/>
          <pc:sldMk cId="3765910853" sldId="355"/>
        </pc:sldMkLst>
      </pc:sldChg>
      <pc:sldChg chg="addSp delSp modSp new del mod">
        <pc:chgData name="ZHANG Ge" userId="27944c40-5668-4fd0-8ae7-33ce1d7b7924" providerId="ADAL" clId="{0A4FBE25-52B4-4949-8FF1-73C96D360D50}" dt="2023-10-31T17:00:26.045" v="2530" actId="2696"/>
        <pc:sldMkLst>
          <pc:docMk/>
          <pc:sldMk cId="1548867327" sldId="356"/>
        </pc:sldMkLst>
        <pc:spChg chg="mod">
          <ac:chgData name="ZHANG Ge" userId="27944c40-5668-4fd0-8ae7-33ce1d7b7924" providerId="ADAL" clId="{0A4FBE25-52B4-4949-8FF1-73C96D360D50}" dt="2023-10-31T05:49:22.564" v="2376" actId="1076"/>
          <ac:spMkLst>
            <pc:docMk/>
            <pc:sldMk cId="1548867327" sldId="356"/>
            <ac:spMk id="2" creationId="{BAB77B4A-4E7C-6222-B8FA-34F2C8A917E6}"/>
          </ac:spMkLst>
        </pc:spChg>
        <pc:spChg chg="add del mod">
          <ac:chgData name="ZHANG Ge" userId="27944c40-5668-4fd0-8ae7-33ce1d7b7924" providerId="ADAL" clId="{0A4FBE25-52B4-4949-8FF1-73C96D360D50}" dt="2023-10-31T05:50:58.754" v="2391" actId="478"/>
          <ac:spMkLst>
            <pc:docMk/>
            <pc:sldMk cId="1548867327" sldId="356"/>
            <ac:spMk id="3" creationId="{C83D1D24-D10D-BD82-02FA-44C18A17A5EE}"/>
          </ac:spMkLst>
        </pc:spChg>
        <pc:graphicFrameChg chg="add del mod modGraphic">
          <ac:chgData name="ZHANG Ge" userId="27944c40-5668-4fd0-8ae7-33ce1d7b7924" providerId="ADAL" clId="{0A4FBE25-52B4-4949-8FF1-73C96D360D50}" dt="2023-10-31T05:51:42.611" v="2395" actId="21"/>
          <ac:graphicFrameMkLst>
            <pc:docMk/>
            <pc:sldMk cId="1548867327" sldId="356"/>
            <ac:graphicFrameMk id="4" creationId="{6BAC7A42-7F0F-3409-06FF-812B7278A826}"/>
          </ac:graphicFrameMkLst>
        </pc:graphicFrameChg>
        <pc:graphicFrameChg chg="add mod modGraphic">
          <ac:chgData name="ZHANG Ge" userId="27944c40-5668-4fd0-8ae7-33ce1d7b7924" providerId="ADAL" clId="{0A4FBE25-52B4-4949-8FF1-73C96D360D50}" dt="2023-10-31T05:54:14.481" v="2454" actId="14734"/>
          <ac:graphicFrameMkLst>
            <pc:docMk/>
            <pc:sldMk cId="1548867327" sldId="356"/>
            <ac:graphicFrameMk id="5" creationId="{FE555B9A-FDFF-EADA-633B-3C518872CB10}"/>
          </ac:graphicFrameMkLst>
        </pc:graphicFrameChg>
      </pc:sldChg>
      <pc:sldChg chg="add">
        <pc:chgData name="ZHANG Ge" userId="27944c40-5668-4fd0-8ae7-33ce1d7b7924" providerId="ADAL" clId="{0A4FBE25-52B4-4949-8FF1-73C96D360D50}" dt="2023-10-31T17:00:37.423" v="2535"/>
        <pc:sldMkLst>
          <pc:docMk/>
          <pc:sldMk cId="1556209253" sldId="356"/>
        </pc:sldMkLst>
      </pc:sldChg>
      <pc:sldChg chg="add">
        <pc:chgData name="ZHANG Ge" userId="27944c40-5668-4fd0-8ae7-33ce1d7b7924" providerId="ADAL" clId="{0A4FBE25-52B4-4949-8FF1-73C96D360D50}" dt="2023-10-31T05:53:34.764" v="2450"/>
        <pc:sldMkLst>
          <pc:docMk/>
          <pc:sldMk cId="1766172680" sldId="357"/>
        </pc:sldMkLst>
      </pc:sldChg>
      <pc:sldChg chg="add">
        <pc:chgData name="ZHANG Ge" userId="27944c40-5668-4fd0-8ae7-33ce1d7b7924" providerId="ADAL" clId="{0A4FBE25-52B4-4949-8FF1-73C96D360D50}" dt="2023-10-31T05:53:34.764" v="2450"/>
        <pc:sldMkLst>
          <pc:docMk/>
          <pc:sldMk cId="3820349698" sldId="358"/>
        </pc:sldMkLst>
      </pc:sldChg>
      <pc:sldChg chg="addSp modSp new mod ord">
        <pc:chgData name="ZHANG Ge" userId="27944c40-5668-4fd0-8ae7-33ce1d7b7924" providerId="ADAL" clId="{0A4FBE25-52B4-4949-8FF1-73C96D360D50}" dt="2023-11-01T12:42:04.416" v="2694" actId="20578"/>
        <pc:sldMkLst>
          <pc:docMk/>
          <pc:sldMk cId="2944120422" sldId="363"/>
        </pc:sldMkLst>
        <pc:spChg chg="mod">
          <ac:chgData name="ZHANG Ge" userId="27944c40-5668-4fd0-8ae7-33ce1d7b7924" providerId="ADAL" clId="{0A4FBE25-52B4-4949-8FF1-73C96D360D50}" dt="2023-10-31T16:24:43.192" v="2466" actId="1076"/>
          <ac:spMkLst>
            <pc:docMk/>
            <pc:sldMk cId="2944120422" sldId="363"/>
            <ac:spMk id="2" creationId="{CFDA508E-5615-2DFF-D15D-C3E4582AE7EA}"/>
          </ac:spMkLst>
        </pc:spChg>
        <pc:spChg chg="mod">
          <ac:chgData name="ZHANG Ge" userId="27944c40-5668-4fd0-8ae7-33ce1d7b7924" providerId="ADAL" clId="{0A4FBE25-52B4-4949-8FF1-73C96D360D50}" dt="2023-10-31T17:02:17.941" v="2536" actId="20577"/>
          <ac:spMkLst>
            <pc:docMk/>
            <pc:sldMk cId="2944120422" sldId="363"/>
            <ac:spMk id="3" creationId="{23C924C0-1148-D303-2F7F-3460072CD6C9}"/>
          </ac:spMkLst>
        </pc:spChg>
        <pc:picChg chg="add mod">
          <ac:chgData name="ZHANG Ge" userId="27944c40-5668-4fd0-8ae7-33ce1d7b7924" providerId="ADAL" clId="{0A4FBE25-52B4-4949-8FF1-73C96D360D50}" dt="2023-10-31T17:35:41.548" v="2550" actId="1076"/>
          <ac:picMkLst>
            <pc:docMk/>
            <pc:sldMk cId="2944120422" sldId="363"/>
            <ac:picMk id="5" creationId="{E4FECC97-A272-3F0F-ECB9-2F5982B7F220}"/>
          </ac:picMkLst>
        </pc:picChg>
        <pc:picChg chg="add mod">
          <ac:chgData name="ZHANG Ge" userId="27944c40-5668-4fd0-8ae7-33ce1d7b7924" providerId="ADAL" clId="{0A4FBE25-52B4-4949-8FF1-73C96D360D50}" dt="2023-10-31T17:35:34.282" v="2549" actId="1076"/>
          <ac:picMkLst>
            <pc:docMk/>
            <pc:sldMk cId="2944120422" sldId="363"/>
            <ac:picMk id="6" creationId="{BBC0C7CE-30F1-91C5-9CBC-46E99DAB57C1}"/>
          </ac:picMkLst>
        </pc:picChg>
      </pc:sldChg>
      <pc:sldChg chg="addSp modSp new mod">
        <pc:chgData name="ZHANG Ge" userId="27944c40-5668-4fd0-8ae7-33ce1d7b7924" providerId="ADAL" clId="{0A4FBE25-52B4-4949-8FF1-73C96D360D50}" dt="2023-10-31T17:40:19.615" v="2669" actId="1076"/>
        <pc:sldMkLst>
          <pc:docMk/>
          <pc:sldMk cId="1427975992" sldId="364"/>
        </pc:sldMkLst>
        <pc:spChg chg="mod">
          <ac:chgData name="ZHANG Ge" userId="27944c40-5668-4fd0-8ae7-33ce1d7b7924" providerId="ADAL" clId="{0A4FBE25-52B4-4949-8FF1-73C96D360D50}" dt="2023-10-31T17:37:11.083" v="2581" actId="1076"/>
          <ac:spMkLst>
            <pc:docMk/>
            <pc:sldMk cId="1427975992" sldId="364"/>
            <ac:spMk id="2" creationId="{06E0EA20-AB9B-E48C-895A-1FF3512B582F}"/>
          </ac:spMkLst>
        </pc:spChg>
        <pc:spChg chg="mod">
          <ac:chgData name="ZHANG Ge" userId="27944c40-5668-4fd0-8ae7-33ce1d7b7924" providerId="ADAL" clId="{0A4FBE25-52B4-4949-8FF1-73C96D360D50}" dt="2023-10-31T17:39:34.941" v="2665" actId="20577"/>
          <ac:spMkLst>
            <pc:docMk/>
            <pc:sldMk cId="1427975992" sldId="364"/>
            <ac:spMk id="3" creationId="{0F40237A-AEBF-FACF-1246-B4FA36967C34}"/>
          </ac:spMkLst>
        </pc:spChg>
        <pc:picChg chg="add mod">
          <ac:chgData name="ZHANG Ge" userId="27944c40-5668-4fd0-8ae7-33ce1d7b7924" providerId="ADAL" clId="{0A4FBE25-52B4-4949-8FF1-73C96D360D50}" dt="2023-10-31T17:40:19.615" v="2669" actId="1076"/>
          <ac:picMkLst>
            <pc:docMk/>
            <pc:sldMk cId="1427975992" sldId="364"/>
            <ac:picMk id="5" creationId="{A605F823-7C6E-1456-4BF8-6B041C244671}"/>
          </ac:picMkLst>
        </pc:picChg>
      </pc:sldChg>
      <pc:sldChg chg="modSp new mod">
        <pc:chgData name="ZHANG Ge" userId="27944c40-5668-4fd0-8ae7-33ce1d7b7924" providerId="ADAL" clId="{0A4FBE25-52B4-4949-8FF1-73C96D360D50}" dt="2023-11-01T11:44:57.894" v="2693"/>
        <pc:sldMkLst>
          <pc:docMk/>
          <pc:sldMk cId="3574813076" sldId="365"/>
        </pc:sldMkLst>
        <pc:spChg chg="mod">
          <ac:chgData name="ZHANG Ge" userId="27944c40-5668-4fd0-8ae7-33ce1d7b7924" providerId="ADAL" clId="{0A4FBE25-52B4-4949-8FF1-73C96D360D50}" dt="2023-11-01T11:44:57.894" v="2693"/>
          <ac:spMkLst>
            <pc:docMk/>
            <pc:sldMk cId="3574813076" sldId="365"/>
            <ac:spMk id="2" creationId="{0DD0FD31-3B02-1DC4-1640-905EE1A36DD9}"/>
          </ac:spMkLst>
        </pc:spChg>
      </pc:sldChg>
      <pc:sldMasterChg chg="addSldLayout delSldLayout">
        <pc:chgData name="ZHANG Ge" userId="27944c40-5668-4fd0-8ae7-33ce1d7b7924" providerId="ADAL" clId="{0A4FBE25-52B4-4949-8FF1-73C96D360D50}" dt="2023-10-31T05:53:24.565" v="2448" actId="2696"/>
        <pc:sldMasterMkLst>
          <pc:docMk/>
          <pc:sldMasterMk cId="0" sldId="2147483674"/>
        </pc:sldMasterMkLst>
        <pc:sldLayoutChg chg="del">
          <pc:chgData name="ZHANG Ge" userId="27944c40-5668-4fd0-8ae7-33ce1d7b7924" providerId="ADAL" clId="{0A4FBE25-52B4-4949-8FF1-73C96D360D50}" dt="2023-10-29T12:05:08.327" v="403" actId="2696"/>
          <pc:sldLayoutMkLst>
            <pc:docMk/>
            <pc:sldMasterMk cId="0" sldId="2147483674"/>
            <pc:sldLayoutMk cId="0" sldId="2147483651"/>
          </pc:sldLayoutMkLst>
        </pc:sldLayoutChg>
        <pc:sldLayoutChg chg="add del">
          <pc:chgData name="ZHANG Ge" userId="27944c40-5668-4fd0-8ae7-33ce1d7b7924" providerId="ADAL" clId="{0A4FBE25-52B4-4949-8FF1-73C96D360D50}" dt="2023-10-31T05:53:24.565" v="2448" actId="2696"/>
          <pc:sldLayoutMkLst>
            <pc:docMk/>
            <pc:sldMasterMk cId="0" sldId="2147483674"/>
            <pc:sldLayoutMk cId="0" sldId="2147483654"/>
          </pc:sldLayoutMkLst>
        </pc:sldLayoutChg>
        <pc:sldLayoutChg chg="del">
          <pc:chgData name="ZHANG Ge" userId="27944c40-5668-4fd0-8ae7-33ce1d7b7924" providerId="ADAL" clId="{0A4FBE25-52B4-4949-8FF1-73C96D360D50}" dt="2023-10-29T15:40:57.582" v="1500" actId="2696"/>
          <pc:sldLayoutMkLst>
            <pc:docMk/>
            <pc:sldMasterMk cId="0" sldId="2147483674"/>
            <pc:sldLayoutMk cId="0" sldId="2147483657"/>
          </pc:sldLayoutMkLst>
        </pc:sldLayoutChg>
        <pc:sldLayoutChg chg="del">
          <pc:chgData name="ZHANG Ge" userId="27944c40-5668-4fd0-8ae7-33ce1d7b7924" providerId="ADAL" clId="{0A4FBE25-52B4-4949-8FF1-73C96D360D50}" dt="2023-10-29T12:08:46.705" v="438" actId="2696"/>
          <pc:sldLayoutMkLst>
            <pc:docMk/>
            <pc:sldMasterMk cId="0" sldId="2147483674"/>
            <pc:sldLayoutMk cId="0" sldId="2147483671"/>
          </pc:sldLayoutMkLst>
        </pc:sldLayoutChg>
      </pc:sldMasterChg>
      <pc:sldMasterChg chg="del delSldLayout">
        <pc:chgData name="ZHANG Ge" userId="27944c40-5668-4fd0-8ae7-33ce1d7b7924" providerId="ADAL" clId="{0A4FBE25-52B4-4949-8FF1-73C96D360D50}" dt="2023-10-29T12:23:13.041" v="494" actId="2696"/>
        <pc:sldMasterMkLst>
          <pc:docMk/>
          <pc:sldMasterMk cId="0" sldId="2147483675"/>
        </pc:sldMasterMkLst>
        <pc:sldLayoutChg chg="del">
          <pc:chgData name="ZHANG Ge" userId="27944c40-5668-4fd0-8ae7-33ce1d7b7924" providerId="ADAL" clId="{0A4FBE25-52B4-4949-8FF1-73C96D360D50}" dt="2023-10-29T12:23:13.037" v="493" actId="2696"/>
          <pc:sldLayoutMkLst>
            <pc:docMk/>
            <pc:sldMasterMk cId="0" sldId="2147483675"/>
            <pc:sldLayoutMk cId="0" sldId="2147483673"/>
          </pc:sldLayoutMkLst>
        </pc:sldLayoutChg>
      </pc:sldMasterChg>
    </pc:docChg>
  </pc:docChgLst>
  <pc:docChgLst>
    <pc:chgData clId="Web-{458E4660-D489-4B48-AAAD-B22A55B754D1}"/>
    <pc:docChg chg="modSld">
      <pc:chgData name="" userId="" providerId="" clId="Web-{458E4660-D489-4B48-AAAD-B22A55B754D1}" dt="2023-10-29T11:54:39.466" v="0" actId="20577"/>
      <pc:docMkLst>
        <pc:docMk/>
      </pc:docMkLst>
      <pc:sldChg chg="modSp">
        <pc:chgData name="" userId="" providerId="" clId="Web-{458E4660-D489-4B48-AAAD-B22A55B754D1}" dt="2023-10-29T11:54:39.466" v="0" actId="20577"/>
        <pc:sldMkLst>
          <pc:docMk/>
          <pc:sldMk cId="4167729708" sldId="314"/>
        </pc:sldMkLst>
        <pc:spChg chg="mod">
          <ac:chgData name="" userId="" providerId="" clId="Web-{458E4660-D489-4B48-AAAD-B22A55B754D1}" dt="2023-10-29T11:54:39.466" v="0" actId="20577"/>
          <ac:spMkLst>
            <pc:docMk/>
            <pc:sldMk cId="4167729708" sldId="314"/>
            <ac:spMk id="3" creationId="{62972B95-A00E-59CE-0104-4DEB78216A1A}"/>
          </ac:spMkLst>
        </pc:spChg>
      </pc:sldChg>
    </pc:docChg>
  </pc:docChgLst>
  <pc:docChgLst>
    <pc:chgData name="LIU Yuyang" userId="S::yuyang.liu.2020@mitb.smu.edu.sg::d9ec9b7a-530b-4cb9-80ee-0297cd28da73" providerId="AD" clId="Web-{7E353F5E-A46E-40CD-8CB9-507ECC3F68B6}"/>
    <pc:docChg chg="modSld sldOrd modMainMaster">
      <pc:chgData name="LIU Yuyang" userId="S::yuyang.liu.2020@mitb.smu.edu.sg::d9ec9b7a-530b-4cb9-80ee-0297cd28da73" providerId="AD" clId="Web-{7E353F5E-A46E-40CD-8CB9-507ECC3F68B6}" dt="2023-11-01T11:46:44.104" v="4"/>
      <pc:docMkLst>
        <pc:docMk/>
      </pc:docMkLst>
      <pc:sldChg chg="ord">
        <pc:chgData name="LIU Yuyang" userId="S::yuyang.liu.2020@mitb.smu.edu.sg::d9ec9b7a-530b-4cb9-80ee-0297cd28da73" providerId="AD" clId="Web-{7E353F5E-A46E-40CD-8CB9-507ECC3F68B6}" dt="2023-11-01T11:46:44.104" v="4"/>
        <pc:sldMkLst>
          <pc:docMk/>
          <pc:sldMk cId="2944120422" sldId="363"/>
        </pc:sldMkLst>
      </pc:sldChg>
      <pc:sldMasterChg chg="mod modSldLayout">
        <pc:chgData name="LIU Yuyang" userId="S::yuyang.liu.2020@mitb.smu.edu.sg::d9ec9b7a-530b-4cb9-80ee-0297cd28da73" providerId="AD" clId="Web-{7E353F5E-A46E-40CD-8CB9-507ECC3F68B6}" dt="2023-11-01T11:27:59.871" v="3"/>
        <pc:sldMasterMkLst>
          <pc:docMk/>
          <pc:sldMasterMk cId="0" sldId="2147483674"/>
        </pc:sldMasterMkLst>
        <pc:sldLayoutChg chg="mod">
          <pc:chgData name="LIU Yuyang" userId="S::yuyang.liu.2020@mitb.smu.edu.sg::d9ec9b7a-530b-4cb9-80ee-0297cd28da73" providerId="AD" clId="Web-{7E353F5E-A46E-40CD-8CB9-507ECC3F68B6}" dt="2023-11-01T11:27:59.871" v="3"/>
          <pc:sldLayoutMkLst>
            <pc:docMk/>
            <pc:sldMasterMk cId="0" sldId="2147483674"/>
            <pc:sldLayoutMk cId="0" sldId="2147483648"/>
          </pc:sldLayoutMkLst>
        </pc:sldLayoutChg>
        <pc:sldLayoutChg chg="mod">
          <pc:chgData name="LIU Yuyang" userId="S::yuyang.liu.2020@mitb.smu.edu.sg::d9ec9b7a-530b-4cb9-80ee-0297cd28da73" providerId="AD" clId="Web-{7E353F5E-A46E-40CD-8CB9-507ECC3F68B6}" dt="2023-11-01T11:27:59.871" v="3"/>
          <pc:sldLayoutMkLst>
            <pc:docMk/>
            <pc:sldMasterMk cId="0" sldId="2147483674"/>
            <pc:sldLayoutMk cId="0" sldId="2147483652"/>
          </pc:sldLayoutMkLst>
        </pc:sldLayoutChg>
        <pc:sldLayoutChg chg="mod">
          <pc:chgData name="LIU Yuyang" userId="S::yuyang.liu.2020@mitb.smu.edu.sg::d9ec9b7a-530b-4cb9-80ee-0297cd28da73" providerId="AD" clId="Web-{7E353F5E-A46E-40CD-8CB9-507ECC3F68B6}" dt="2023-11-01T11:27:59.871" v="3"/>
          <pc:sldLayoutMkLst>
            <pc:docMk/>
            <pc:sldMasterMk cId="0" sldId="2147483674"/>
            <pc:sldLayoutMk cId="0" sldId="2147483653"/>
          </pc:sldLayoutMkLst>
        </pc:sldLayoutChg>
        <pc:sldLayoutChg chg="mod">
          <pc:chgData name="LIU Yuyang" userId="S::yuyang.liu.2020@mitb.smu.edu.sg::d9ec9b7a-530b-4cb9-80ee-0297cd28da73" providerId="AD" clId="Web-{7E353F5E-A46E-40CD-8CB9-507ECC3F68B6}" dt="2023-11-01T11:27:59.871" v="3"/>
          <pc:sldLayoutMkLst>
            <pc:docMk/>
            <pc:sldMasterMk cId="0" sldId="2147483674"/>
            <pc:sldLayoutMk cId="0" sldId="2147483654"/>
          </pc:sldLayoutMkLst>
        </pc:sldLayoutChg>
        <pc:sldLayoutChg chg="mod">
          <pc:chgData name="LIU Yuyang" userId="S::yuyang.liu.2020@mitb.smu.edu.sg::d9ec9b7a-530b-4cb9-80ee-0297cd28da73" providerId="AD" clId="Web-{7E353F5E-A46E-40CD-8CB9-507ECC3F68B6}" dt="2023-11-01T11:27:59.871" v="3"/>
          <pc:sldLayoutMkLst>
            <pc:docMk/>
            <pc:sldMasterMk cId="0" sldId="2147483674"/>
            <pc:sldLayoutMk cId="0" sldId="2147483658"/>
          </pc:sldLayoutMkLst>
        </pc:sldLayoutChg>
        <pc:sldLayoutChg chg="mod">
          <pc:chgData name="LIU Yuyang" userId="S::yuyang.liu.2020@mitb.smu.edu.sg::d9ec9b7a-530b-4cb9-80ee-0297cd28da73" providerId="AD" clId="Web-{7E353F5E-A46E-40CD-8CB9-507ECC3F68B6}" dt="2023-11-01T11:27:59.871" v="3"/>
          <pc:sldLayoutMkLst>
            <pc:docMk/>
            <pc:sldMasterMk cId="0" sldId="2147483674"/>
            <pc:sldLayoutMk cId="0" sldId="2147483659"/>
          </pc:sldLayoutMkLst>
        </pc:sldLayoutChg>
        <pc:sldLayoutChg chg="mod">
          <pc:chgData name="LIU Yuyang" userId="S::yuyang.liu.2020@mitb.smu.edu.sg::d9ec9b7a-530b-4cb9-80ee-0297cd28da73" providerId="AD" clId="Web-{7E353F5E-A46E-40CD-8CB9-507ECC3F68B6}" dt="2023-11-01T11:27:59.871" v="3"/>
          <pc:sldLayoutMkLst>
            <pc:docMk/>
            <pc:sldMasterMk cId="0" sldId="2147483674"/>
            <pc:sldLayoutMk cId="0" sldId="2147483672"/>
          </pc:sldLayoutMkLst>
        </pc:sldLayoutChg>
      </pc:sldMasterChg>
    </pc:docChg>
  </pc:docChgLst>
  <pc:docChgLst>
    <pc:chgData name="LIU Yuyang" userId="S::yuyang.liu.2020@mitb.smu.edu.sg::d9ec9b7a-530b-4cb9-80ee-0297cd28da73" providerId="AD" clId="Web-{86095F9E-1E57-4652-B22C-959AB2B89D12}"/>
    <pc:docChg chg="modSld">
      <pc:chgData name="LIU Yuyang" userId="S::yuyang.liu.2020@mitb.smu.edu.sg::d9ec9b7a-530b-4cb9-80ee-0297cd28da73" providerId="AD" clId="Web-{86095F9E-1E57-4652-B22C-959AB2B89D12}" dt="2023-11-01T12:55:06.896" v="0" actId="20577"/>
      <pc:docMkLst>
        <pc:docMk/>
      </pc:docMkLst>
      <pc:sldChg chg="modSp">
        <pc:chgData name="LIU Yuyang" userId="S::yuyang.liu.2020@mitb.smu.edu.sg::d9ec9b7a-530b-4cb9-80ee-0297cd28da73" providerId="AD" clId="Web-{86095F9E-1E57-4652-B22C-959AB2B89D12}" dt="2023-11-01T12:55:06.896" v="0" actId="20577"/>
        <pc:sldMkLst>
          <pc:docMk/>
          <pc:sldMk cId="2536513266" sldId="349"/>
        </pc:sldMkLst>
        <pc:spChg chg="mod">
          <ac:chgData name="LIU Yuyang" userId="S::yuyang.liu.2020@mitb.smu.edu.sg::d9ec9b7a-530b-4cb9-80ee-0297cd28da73" providerId="AD" clId="Web-{86095F9E-1E57-4652-B22C-959AB2B89D12}" dt="2023-11-01T12:55:06.896" v="0" actId="20577"/>
          <ac:spMkLst>
            <pc:docMk/>
            <pc:sldMk cId="2536513266" sldId="349"/>
            <ac:spMk id="3" creationId="{62972B95-A00E-59CE-0104-4DEB78216A1A}"/>
          </ac:spMkLst>
        </pc:spChg>
      </pc:sldChg>
    </pc:docChg>
  </pc:docChgLst>
  <pc:docChgLst>
    <pc:chgData name="LIU Yuyang" userId="S::yuyang.liu.2020@mitb.smu.edu.sg::d9ec9b7a-530b-4cb9-80ee-0297cd28da73" providerId="AD" clId="Web-{458E4660-D489-4B48-AAAD-B22A55B754D1}"/>
    <pc:docChg chg="addSld delSld modSld">
      <pc:chgData name="LIU Yuyang" userId="S::yuyang.liu.2020@mitb.smu.edu.sg::d9ec9b7a-530b-4cb9-80ee-0297cd28da73" providerId="AD" clId="Web-{458E4660-D489-4B48-AAAD-B22A55B754D1}" dt="2023-10-29T13:57:15.173" v="175" actId="20577"/>
      <pc:docMkLst>
        <pc:docMk/>
      </pc:docMkLst>
      <pc:sldChg chg="del">
        <pc:chgData name="LIU Yuyang" userId="S::yuyang.liu.2020@mitb.smu.edu.sg::d9ec9b7a-530b-4cb9-80ee-0297cd28da73" providerId="AD" clId="Web-{458E4660-D489-4B48-AAAD-B22A55B754D1}" dt="2023-10-29T13:56:07.733" v="160"/>
        <pc:sldMkLst>
          <pc:docMk/>
          <pc:sldMk cId="3952174052" sldId="313"/>
        </pc:sldMkLst>
      </pc:sldChg>
      <pc:sldChg chg="addSp delSp modSp del">
        <pc:chgData name="LIU Yuyang" userId="S::yuyang.liu.2020@mitb.smu.edu.sg::d9ec9b7a-530b-4cb9-80ee-0297cd28da73" providerId="AD" clId="Web-{458E4660-D489-4B48-AAAD-B22A55B754D1}" dt="2023-10-29T13:56:07.717" v="159"/>
        <pc:sldMkLst>
          <pc:docMk/>
          <pc:sldMk cId="4167729708" sldId="314"/>
        </pc:sldMkLst>
        <pc:spChg chg="mod">
          <ac:chgData name="LIU Yuyang" userId="S::yuyang.liu.2020@mitb.smu.edu.sg::d9ec9b7a-530b-4cb9-80ee-0297cd28da73" providerId="AD" clId="Web-{458E4660-D489-4B48-AAAD-B22A55B754D1}" dt="2023-10-29T13:54:52.574" v="144" actId="20577"/>
          <ac:spMkLst>
            <pc:docMk/>
            <pc:sldMk cId="4167729708" sldId="314"/>
            <ac:spMk id="2" creationId="{8189102A-28E8-2950-F916-BB58DE661CB7}"/>
          </ac:spMkLst>
        </pc:spChg>
        <pc:spChg chg="mod">
          <ac:chgData name="LIU Yuyang" userId="S::yuyang.liu.2020@mitb.smu.edu.sg::d9ec9b7a-530b-4cb9-80ee-0297cd28da73" providerId="AD" clId="Web-{458E4660-D489-4B48-AAAD-B22A55B754D1}" dt="2023-10-29T13:55:15.434" v="158" actId="20577"/>
          <ac:spMkLst>
            <pc:docMk/>
            <pc:sldMk cId="4167729708" sldId="314"/>
            <ac:spMk id="3" creationId="{62972B95-A00E-59CE-0104-4DEB78216A1A}"/>
          </ac:spMkLst>
        </pc:spChg>
        <pc:picChg chg="add mod">
          <ac:chgData name="LIU Yuyang" userId="S::yuyang.liu.2020@mitb.smu.edu.sg::d9ec9b7a-530b-4cb9-80ee-0297cd28da73" providerId="AD" clId="Web-{458E4660-D489-4B48-AAAD-B22A55B754D1}" dt="2023-10-29T13:50:43.612" v="137" actId="1076"/>
          <ac:picMkLst>
            <pc:docMk/>
            <pc:sldMk cId="4167729708" sldId="314"/>
            <ac:picMk id="4" creationId="{1ED42F29-13C6-6174-AA52-49769CDE1DE9}"/>
          </ac:picMkLst>
        </pc:picChg>
        <pc:picChg chg="add del mod">
          <ac:chgData name="LIU Yuyang" userId="S::yuyang.liu.2020@mitb.smu.edu.sg::d9ec9b7a-530b-4cb9-80ee-0297cd28da73" providerId="AD" clId="Web-{458E4660-D489-4B48-AAAD-B22A55B754D1}" dt="2023-10-29T12:14:34.658" v="46"/>
          <ac:picMkLst>
            <pc:docMk/>
            <pc:sldMk cId="4167729708" sldId="314"/>
            <ac:picMk id="4" creationId="{288EA7FD-BF1E-9305-8D7C-2FE0E7587548}"/>
          </ac:picMkLst>
        </pc:picChg>
        <pc:picChg chg="add del mod">
          <ac:chgData name="LIU Yuyang" userId="S::yuyang.liu.2020@mitb.smu.edu.sg::d9ec9b7a-530b-4cb9-80ee-0297cd28da73" providerId="AD" clId="Web-{458E4660-D489-4B48-AAAD-B22A55B754D1}" dt="2023-10-29T12:29:42.669" v="91"/>
          <ac:picMkLst>
            <pc:docMk/>
            <pc:sldMk cId="4167729708" sldId="314"/>
            <ac:picMk id="5" creationId="{C65B4414-2CF6-5EE0-95BB-F95569BBAF4A}"/>
          </ac:picMkLst>
        </pc:picChg>
        <pc:picChg chg="add del mod">
          <ac:chgData name="LIU Yuyang" userId="S::yuyang.liu.2020@mitb.smu.edu.sg::d9ec9b7a-530b-4cb9-80ee-0297cd28da73" providerId="AD" clId="Web-{458E4660-D489-4B48-AAAD-B22A55B754D1}" dt="2023-10-29T13:50:33.502" v="134"/>
          <ac:picMkLst>
            <pc:docMk/>
            <pc:sldMk cId="4167729708" sldId="314"/>
            <ac:picMk id="6" creationId="{D4D3E5EB-9D07-D4FE-2C42-985A25A5D6E4}"/>
          </ac:picMkLst>
        </pc:picChg>
      </pc:sldChg>
      <pc:sldChg chg="modSp new">
        <pc:chgData name="LIU Yuyang" userId="S::yuyang.liu.2020@mitb.smu.edu.sg::d9ec9b7a-530b-4cb9-80ee-0297cd28da73" providerId="AD" clId="Web-{458E4660-D489-4B48-AAAD-B22A55B754D1}" dt="2023-10-29T09:58:32.192" v="28" actId="20577"/>
        <pc:sldMkLst>
          <pc:docMk/>
          <pc:sldMk cId="3878363578" sldId="322"/>
        </pc:sldMkLst>
        <pc:spChg chg="mod">
          <ac:chgData name="LIU Yuyang" userId="S::yuyang.liu.2020@mitb.smu.edu.sg::d9ec9b7a-530b-4cb9-80ee-0297cd28da73" providerId="AD" clId="Web-{458E4660-D489-4B48-AAAD-B22A55B754D1}" dt="2023-10-29T09:58:32.192" v="28" actId="20577"/>
          <ac:spMkLst>
            <pc:docMk/>
            <pc:sldMk cId="3878363578" sldId="322"/>
            <ac:spMk id="2" creationId="{418A1F51-006B-602F-D8E4-DAB84B4A84A8}"/>
          </ac:spMkLst>
        </pc:spChg>
        <pc:spChg chg="mod">
          <ac:chgData name="LIU Yuyang" userId="S::yuyang.liu.2020@mitb.smu.edu.sg::d9ec9b7a-530b-4cb9-80ee-0297cd28da73" providerId="AD" clId="Web-{458E4660-D489-4B48-AAAD-B22A55B754D1}" dt="2023-10-29T09:58:02.192" v="19" actId="14100"/>
          <ac:spMkLst>
            <pc:docMk/>
            <pc:sldMk cId="3878363578" sldId="322"/>
            <ac:spMk id="3" creationId="{D65A761C-82B9-67F9-47A0-C42AD433622D}"/>
          </ac:spMkLst>
        </pc:spChg>
      </pc:sldChg>
      <pc:sldChg chg="modSp">
        <pc:chgData name="LIU Yuyang" userId="S::yuyang.liu.2020@mitb.smu.edu.sg::d9ec9b7a-530b-4cb9-80ee-0297cd28da73" providerId="AD" clId="Web-{458E4660-D489-4B48-AAAD-B22A55B754D1}" dt="2023-10-29T12:28:22.073" v="86" actId="20577"/>
        <pc:sldMkLst>
          <pc:docMk/>
          <pc:sldMk cId="1252314446" sldId="338"/>
        </pc:sldMkLst>
        <pc:spChg chg="mod">
          <ac:chgData name="LIU Yuyang" userId="S::yuyang.liu.2020@mitb.smu.edu.sg::d9ec9b7a-530b-4cb9-80ee-0297cd28da73" providerId="AD" clId="Web-{458E4660-D489-4B48-AAAD-B22A55B754D1}" dt="2023-10-29T12:28:22.073" v="86" actId="20577"/>
          <ac:spMkLst>
            <pc:docMk/>
            <pc:sldMk cId="1252314446" sldId="338"/>
            <ac:spMk id="3" creationId="{04F2A795-E7E7-6296-E749-2200736241DD}"/>
          </ac:spMkLst>
        </pc:spChg>
      </pc:sldChg>
      <pc:sldChg chg="add">
        <pc:chgData name="LIU Yuyang" userId="S::yuyang.liu.2020@mitb.smu.edu.sg::d9ec9b7a-530b-4cb9-80ee-0297cd28da73" providerId="AD" clId="Web-{458E4660-D489-4B48-AAAD-B22A55B754D1}" dt="2023-10-29T13:56:13.921" v="161"/>
        <pc:sldMkLst>
          <pc:docMk/>
          <pc:sldMk cId="83264114" sldId="344"/>
        </pc:sldMkLst>
      </pc:sldChg>
      <pc:sldChg chg="modSp add">
        <pc:chgData name="LIU Yuyang" userId="S::yuyang.liu.2020@mitb.smu.edu.sg::d9ec9b7a-530b-4cb9-80ee-0297cd28da73" providerId="AD" clId="Web-{458E4660-D489-4B48-AAAD-B22A55B754D1}" dt="2023-10-29T13:57:15.173" v="175" actId="20577"/>
        <pc:sldMkLst>
          <pc:docMk/>
          <pc:sldMk cId="395159059" sldId="345"/>
        </pc:sldMkLst>
        <pc:spChg chg="mod">
          <ac:chgData name="LIU Yuyang" userId="S::yuyang.liu.2020@mitb.smu.edu.sg::d9ec9b7a-530b-4cb9-80ee-0297cd28da73" providerId="AD" clId="Web-{458E4660-D489-4B48-AAAD-B22A55B754D1}" dt="2023-10-29T13:57:15.173" v="175" actId="20577"/>
          <ac:spMkLst>
            <pc:docMk/>
            <pc:sldMk cId="395159059" sldId="345"/>
            <ac:spMk id="2" creationId="{8189102A-28E8-2950-F916-BB58DE661CB7}"/>
          </ac:spMkLst>
        </pc:spChg>
      </pc:sldChg>
    </pc:docChg>
  </pc:docChgLst>
  <pc:docChgLst>
    <pc:chgData name="SHI Kaiyue" userId="S::kaiyue.shi.2022@mitb.smu.edu.sg::edd59358-f434-447e-8c86-6abd7a600612" providerId="AD" clId="Web-{26A2826C-5B6D-4D94-8C21-2D100FF705B5}"/>
    <pc:docChg chg="modSld sldOrd">
      <pc:chgData name="SHI Kaiyue" userId="S::kaiyue.shi.2022@mitb.smu.edu.sg::edd59358-f434-447e-8c86-6abd7a600612" providerId="AD" clId="Web-{26A2826C-5B6D-4D94-8C21-2D100FF705B5}" dt="2023-10-29T15:32:52.577" v="8"/>
      <pc:docMkLst>
        <pc:docMk/>
      </pc:docMkLst>
      <pc:sldChg chg="modSp ord">
        <pc:chgData name="SHI Kaiyue" userId="S::kaiyue.shi.2022@mitb.smu.edu.sg::edd59358-f434-447e-8c86-6abd7a600612" providerId="AD" clId="Web-{26A2826C-5B6D-4D94-8C21-2D100FF705B5}" dt="2023-10-29T15:32:52.577" v="8"/>
        <pc:sldMkLst>
          <pc:docMk/>
          <pc:sldMk cId="4084982313" sldId="324"/>
        </pc:sldMkLst>
        <pc:spChg chg="mod">
          <ac:chgData name="SHI Kaiyue" userId="S::kaiyue.shi.2022@mitb.smu.edu.sg::edd59358-f434-447e-8c86-6abd7a600612" providerId="AD" clId="Web-{26A2826C-5B6D-4D94-8C21-2D100FF705B5}" dt="2023-10-29T15:32:25.826" v="6" actId="1076"/>
          <ac:spMkLst>
            <pc:docMk/>
            <pc:sldMk cId="4084982313" sldId="324"/>
            <ac:spMk id="1292" creationId="{00000000-0000-0000-0000-000000000000}"/>
          </ac:spMkLst>
        </pc:spChg>
      </pc:sldChg>
      <pc:sldChg chg="ord">
        <pc:chgData name="SHI Kaiyue" userId="S::kaiyue.shi.2022@mitb.smu.edu.sg::edd59358-f434-447e-8c86-6abd7a600612" providerId="AD" clId="Web-{26A2826C-5B6D-4D94-8C21-2D100FF705B5}" dt="2023-10-29T15:32:52.577" v="7"/>
        <pc:sldMkLst>
          <pc:docMk/>
          <pc:sldMk cId="416143173" sldId="327"/>
        </pc:sldMkLst>
      </pc:sldChg>
      <pc:sldChg chg="modSp">
        <pc:chgData name="SHI Kaiyue" userId="S::kaiyue.shi.2022@mitb.smu.edu.sg::edd59358-f434-447e-8c86-6abd7a600612" providerId="AD" clId="Web-{26A2826C-5B6D-4D94-8C21-2D100FF705B5}" dt="2023-10-29T15:28:27.712" v="2" actId="14100"/>
        <pc:sldMkLst>
          <pc:docMk/>
          <pc:sldMk cId="1304446688" sldId="332"/>
        </pc:sldMkLst>
        <pc:spChg chg="mod">
          <ac:chgData name="SHI Kaiyue" userId="S::kaiyue.shi.2022@mitb.smu.edu.sg::edd59358-f434-447e-8c86-6abd7a600612" providerId="AD" clId="Web-{26A2826C-5B6D-4D94-8C21-2D100FF705B5}" dt="2023-10-29T15:28:27.712" v="2" actId="14100"/>
          <ac:spMkLst>
            <pc:docMk/>
            <pc:sldMk cId="1304446688" sldId="332"/>
            <ac:spMk id="3" creationId="{805A4DD9-D255-D934-1F48-D2D1EC383DD7}"/>
          </ac:spMkLst>
        </pc:spChg>
      </pc:sldChg>
    </pc:docChg>
  </pc:docChgLst>
  <pc:docChgLst>
    <pc:chgData name="CHEN Yiman" userId="6173559f-2d0a-408e-aa08-9246000d4d78" providerId="ADAL" clId="{42D61F0B-52D0-C845-8A61-3CCD77F1D8C3}"/>
    <pc:docChg chg="undo redo custSel addSld delSld modSld sldOrd">
      <pc:chgData name="CHEN Yiman" userId="6173559f-2d0a-408e-aa08-9246000d4d78" providerId="ADAL" clId="{42D61F0B-52D0-C845-8A61-3CCD77F1D8C3}" dt="2023-11-02T07:06:40.511" v="4433"/>
      <pc:docMkLst>
        <pc:docMk/>
      </pc:docMkLst>
      <pc:sldChg chg="modSp add del mod">
        <pc:chgData name="CHEN Yiman" userId="6173559f-2d0a-408e-aa08-9246000d4d78" providerId="ADAL" clId="{42D61F0B-52D0-C845-8A61-3CCD77F1D8C3}" dt="2023-10-29T15:43:38.266" v="4311" actId="2696"/>
        <pc:sldMkLst>
          <pc:docMk/>
          <pc:sldMk cId="0" sldId="256"/>
        </pc:sldMkLst>
        <pc:spChg chg="mod">
          <ac:chgData name="CHEN Yiman" userId="6173559f-2d0a-408e-aa08-9246000d4d78" providerId="ADAL" clId="{42D61F0B-52D0-C845-8A61-3CCD77F1D8C3}" dt="2023-10-29T15:18:18.959" v="3954" actId="1076"/>
          <ac:spMkLst>
            <pc:docMk/>
            <pc:sldMk cId="0" sldId="256"/>
            <ac:spMk id="158" creationId="{00000000-0000-0000-0000-000000000000}"/>
          </ac:spMkLst>
        </pc:spChg>
      </pc:sldChg>
      <pc:sldChg chg="delSp modSp mod">
        <pc:chgData name="CHEN Yiman" userId="6173559f-2d0a-408e-aa08-9246000d4d78" providerId="ADAL" clId="{42D61F0B-52D0-C845-8A61-3CCD77F1D8C3}" dt="2023-10-29T15:39:21.062" v="4253" actId="478"/>
        <pc:sldMkLst>
          <pc:docMk/>
          <pc:sldMk cId="0" sldId="258"/>
        </pc:sldMkLst>
        <pc:spChg chg="mod">
          <ac:chgData name="CHEN Yiman" userId="6173559f-2d0a-408e-aa08-9246000d4d78" providerId="ADAL" clId="{42D61F0B-52D0-C845-8A61-3CCD77F1D8C3}" dt="2023-10-29T15:20:40.502" v="4039" actId="20577"/>
          <ac:spMkLst>
            <pc:docMk/>
            <pc:sldMk cId="0" sldId="258"/>
            <ac:spMk id="318" creationId="{00000000-0000-0000-0000-000000000000}"/>
          </ac:spMkLst>
        </pc:spChg>
        <pc:spChg chg="del mod">
          <ac:chgData name="CHEN Yiman" userId="6173559f-2d0a-408e-aa08-9246000d4d78" providerId="ADAL" clId="{42D61F0B-52D0-C845-8A61-3CCD77F1D8C3}" dt="2023-10-29T15:39:21.062" v="4253" actId="478"/>
          <ac:spMkLst>
            <pc:docMk/>
            <pc:sldMk cId="0" sldId="258"/>
            <ac:spMk id="319" creationId="{00000000-0000-0000-0000-000000000000}"/>
          </ac:spMkLst>
        </pc:spChg>
        <pc:spChg chg="mod">
          <ac:chgData name="CHEN Yiman" userId="6173559f-2d0a-408e-aa08-9246000d4d78" providerId="ADAL" clId="{42D61F0B-52D0-C845-8A61-3CCD77F1D8C3}" dt="2023-10-29T15:20:49.947" v="4061" actId="20577"/>
          <ac:spMkLst>
            <pc:docMk/>
            <pc:sldMk cId="0" sldId="258"/>
            <ac:spMk id="320" creationId="{00000000-0000-0000-0000-000000000000}"/>
          </ac:spMkLst>
        </pc:spChg>
        <pc:spChg chg="mod">
          <ac:chgData name="CHEN Yiman" userId="6173559f-2d0a-408e-aa08-9246000d4d78" providerId="ADAL" clId="{42D61F0B-52D0-C845-8A61-3CCD77F1D8C3}" dt="2023-10-29T15:20:53.067" v="4062" actId="20577"/>
          <ac:spMkLst>
            <pc:docMk/>
            <pc:sldMk cId="0" sldId="258"/>
            <ac:spMk id="321" creationId="{00000000-0000-0000-0000-000000000000}"/>
          </ac:spMkLst>
        </pc:spChg>
      </pc:sldChg>
      <pc:sldChg chg="del">
        <pc:chgData name="CHEN Yiman" userId="6173559f-2d0a-408e-aa08-9246000d4d78" providerId="ADAL" clId="{42D61F0B-52D0-C845-8A61-3CCD77F1D8C3}" dt="2023-10-29T15:41:31.360" v="4269" actId="2696"/>
        <pc:sldMkLst>
          <pc:docMk/>
          <pc:sldMk cId="0" sldId="260"/>
        </pc:sldMkLst>
      </pc:sldChg>
      <pc:sldChg chg="del">
        <pc:chgData name="CHEN Yiman" userId="6173559f-2d0a-408e-aa08-9246000d4d78" providerId="ADAL" clId="{42D61F0B-52D0-C845-8A61-3CCD77F1D8C3}" dt="2023-10-29T15:42:43.611" v="4299" actId="2696"/>
        <pc:sldMkLst>
          <pc:docMk/>
          <pc:sldMk cId="0" sldId="261"/>
        </pc:sldMkLst>
      </pc:sldChg>
      <pc:sldChg chg="del">
        <pc:chgData name="CHEN Yiman" userId="6173559f-2d0a-408e-aa08-9246000d4d78" providerId="ADAL" clId="{42D61F0B-52D0-C845-8A61-3CCD77F1D8C3}" dt="2023-10-29T15:42:45.052" v="4300" actId="2696"/>
        <pc:sldMkLst>
          <pc:docMk/>
          <pc:sldMk cId="0" sldId="262"/>
        </pc:sldMkLst>
      </pc:sldChg>
      <pc:sldChg chg="del">
        <pc:chgData name="CHEN Yiman" userId="6173559f-2d0a-408e-aa08-9246000d4d78" providerId="ADAL" clId="{42D61F0B-52D0-C845-8A61-3CCD77F1D8C3}" dt="2023-10-29T15:42:53.154" v="4302" actId="2696"/>
        <pc:sldMkLst>
          <pc:docMk/>
          <pc:sldMk cId="0" sldId="263"/>
        </pc:sldMkLst>
      </pc:sldChg>
      <pc:sldChg chg="del">
        <pc:chgData name="CHEN Yiman" userId="6173559f-2d0a-408e-aa08-9246000d4d78" providerId="ADAL" clId="{42D61F0B-52D0-C845-8A61-3CCD77F1D8C3}" dt="2023-10-29T15:42:56.801" v="4304" actId="2696"/>
        <pc:sldMkLst>
          <pc:docMk/>
          <pc:sldMk cId="0" sldId="264"/>
        </pc:sldMkLst>
      </pc:sldChg>
      <pc:sldChg chg="del">
        <pc:chgData name="CHEN Yiman" userId="6173559f-2d0a-408e-aa08-9246000d4d78" providerId="ADAL" clId="{42D61F0B-52D0-C845-8A61-3CCD77F1D8C3}" dt="2023-10-29T15:42:39.437" v="4297" actId="2696"/>
        <pc:sldMkLst>
          <pc:docMk/>
          <pc:sldMk cId="0" sldId="265"/>
        </pc:sldMkLst>
      </pc:sldChg>
      <pc:sldChg chg="modSp del mod modShow">
        <pc:chgData name="CHEN Yiman" userId="6173559f-2d0a-408e-aa08-9246000d4d78" providerId="ADAL" clId="{42D61F0B-52D0-C845-8A61-3CCD77F1D8C3}" dt="2023-10-29T15:43:36.038" v="4306" actId="2696"/>
        <pc:sldMkLst>
          <pc:docMk/>
          <pc:sldMk cId="0" sldId="266"/>
        </pc:sldMkLst>
        <pc:spChg chg="mod">
          <ac:chgData name="CHEN Yiman" userId="6173559f-2d0a-408e-aa08-9246000d4d78" providerId="ADAL" clId="{42D61F0B-52D0-C845-8A61-3CCD77F1D8C3}" dt="2023-10-29T08:21:48.647" v="17" actId="20577"/>
          <ac:spMkLst>
            <pc:docMk/>
            <pc:sldMk cId="0" sldId="266"/>
            <ac:spMk id="1022" creationId="{00000000-0000-0000-0000-000000000000}"/>
          </ac:spMkLst>
        </pc:spChg>
        <pc:spChg chg="mod">
          <ac:chgData name="CHEN Yiman" userId="6173559f-2d0a-408e-aa08-9246000d4d78" providerId="ADAL" clId="{42D61F0B-52D0-C845-8A61-3CCD77F1D8C3}" dt="2023-10-29T08:22:15.261" v="63" actId="20577"/>
          <ac:spMkLst>
            <pc:docMk/>
            <pc:sldMk cId="0" sldId="266"/>
            <ac:spMk id="1023" creationId="{00000000-0000-0000-0000-000000000000}"/>
          </ac:spMkLst>
        </pc:spChg>
        <pc:grpChg chg="mod">
          <ac:chgData name="CHEN Yiman" userId="6173559f-2d0a-408e-aa08-9246000d4d78" providerId="ADAL" clId="{42D61F0B-52D0-C845-8A61-3CCD77F1D8C3}" dt="2023-10-29T08:22:25.918" v="65" actId="1076"/>
          <ac:grpSpMkLst>
            <pc:docMk/>
            <pc:sldMk cId="0" sldId="266"/>
            <ac:grpSpMk id="1025" creationId="{00000000-0000-0000-0000-000000000000}"/>
          </ac:grpSpMkLst>
        </pc:grpChg>
      </pc:sldChg>
      <pc:sldChg chg="addSp delSp modSp del mod modShow">
        <pc:chgData name="CHEN Yiman" userId="6173559f-2d0a-408e-aa08-9246000d4d78" providerId="ADAL" clId="{42D61F0B-52D0-C845-8A61-3CCD77F1D8C3}" dt="2023-10-29T15:43:42.278" v="4312" actId="2696"/>
        <pc:sldMkLst>
          <pc:docMk/>
          <pc:sldMk cId="0" sldId="267"/>
        </pc:sldMkLst>
        <pc:spChg chg="add del mod">
          <ac:chgData name="CHEN Yiman" userId="6173559f-2d0a-408e-aa08-9246000d4d78" providerId="ADAL" clId="{42D61F0B-52D0-C845-8A61-3CCD77F1D8C3}" dt="2023-10-29T09:10:09.332" v="137" actId="478"/>
          <ac:spMkLst>
            <pc:docMk/>
            <pc:sldMk cId="0" sldId="267"/>
            <ac:spMk id="3" creationId="{E011562E-7BC0-B7A4-0DBD-AB3CC996A434}"/>
          </ac:spMkLst>
        </pc:spChg>
        <pc:spChg chg="add del mod">
          <ac:chgData name="CHEN Yiman" userId="6173559f-2d0a-408e-aa08-9246000d4d78" providerId="ADAL" clId="{42D61F0B-52D0-C845-8A61-3CCD77F1D8C3}" dt="2023-10-29T09:10:53.875" v="169" actId="478"/>
          <ac:spMkLst>
            <pc:docMk/>
            <pc:sldMk cId="0" sldId="267"/>
            <ac:spMk id="5" creationId="{266199DF-780C-60D4-F6FB-1A7C018DAAF3}"/>
          </ac:spMkLst>
        </pc:spChg>
        <pc:spChg chg="del">
          <ac:chgData name="CHEN Yiman" userId="6173559f-2d0a-408e-aa08-9246000d4d78" providerId="ADAL" clId="{42D61F0B-52D0-C845-8A61-3CCD77F1D8C3}" dt="2023-10-29T09:09:47.873" v="129" actId="478"/>
          <ac:spMkLst>
            <pc:docMk/>
            <pc:sldMk cId="0" sldId="267"/>
            <ac:spMk id="1291" creationId="{00000000-0000-0000-0000-000000000000}"/>
          </ac:spMkLst>
        </pc:spChg>
        <pc:spChg chg="mod">
          <ac:chgData name="CHEN Yiman" userId="6173559f-2d0a-408e-aa08-9246000d4d78" providerId="ADAL" clId="{42D61F0B-52D0-C845-8A61-3CCD77F1D8C3}" dt="2023-10-29T09:09:14.081" v="75" actId="20577"/>
          <ac:spMkLst>
            <pc:docMk/>
            <pc:sldMk cId="0" sldId="267"/>
            <ac:spMk id="1292" creationId="{00000000-0000-0000-0000-000000000000}"/>
          </ac:spMkLst>
        </pc:spChg>
        <pc:spChg chg="del">
          <ac:chgData name="CHEN Yiman" userId="6173559f-2d0a-408e-aa08-9246000d4d78" providerId="ADAL" clId="{42D61F0B-52D0-C845-8A61-3CCD77F1D8C3}" dt="2023-10-29T09:09:52.334" v="131" actId="478"/>
          <ac:spMkLst>
            <pc:docMk/>
            <pc:sldMk cId="0" sldId="267"/>
            <ac:spMk id="1327" creationId="{00000000-0000-0000-0000-000000000000}"/>
          </ac:spMkLst>
        </pc:spChg>
        <pc:spChg chg="del">
          <ac:chgData name="CHEN Yiman" userId="6173559f-2d0a-408e-aa08-9246000d4d78" providerId="ADAL" clId="{42D61F0B-52D0-C845-8A61-3CCD77F1D8C3}" dt="2023-10-29T09:09:54.421" v="132" actId="478"/>
          <ac:spMkLst>
            <pc:docMk/>
            <pc:sldMk cId="0" sldId="267"/>
            <ac:spMk id="1328" creationId="{00000000-0000-0000-0000-000000000000}"/>
          </ac:spMkLst>
        </pc:spChg>
        <pc:spChg chg="del">
          <ac:chgData name="CHEN Yiman" userId="6173559f-2d0a-408e-aa08-9246000d4d78" providerId="ADAL" clId="{42D61F0B-52D0-C845-8A61-3CCD77F1D8C3}" dt="2023-10-29T09:09:54.421" v="132" actId="478"/>
          <ac:spMkLst>
            <pc:docMk/>
            <pc:sldMk cId="0" sldId="267"/>
            <ac:spMk id="1329" creationId="{00000000-0000-0000-0000-000000000000}"/>
          </ac:spMkLst>
        </pc:spChg>
        <pc:spChg chg="del">
          <ac:chgData name="CHEN Yiman" userId="6173559f-2d0a-408e-aa08-9246000d4d78" providerId="ADAL" clId="{42D61F0B-52D0-C845-8A61-3CCD77F1D8C3}" dt="2023-10-29T09:09:52.334" v="131" actId="478"/>
          <ac:spMkLst>
            <pc:docMk/>
            <pc:sldMk cId="0" sldId="267"/>
            <ac:spMk id="1330" creationId="{00000000-0000-0000-0000-000000000000}"/>
          </ac:spMkLst>
        </pc:spChg>
        <pc:spChg chg="del">
          <ac:chgData name="CHEN Yiman" userId="6173559f-2d0a-408e-aa08-9246000d4d78" providerId="ADAL" clId="{42D61F0B-52D0-C845-8A61-3CCD77F1D8C3}" dt="2023-10-29T09:09:49.960" v="130" actId="478"/>
          <ac:spMkLst>
            <pc:docMk/>
            <pc:sldMk cId="0" sldId="267"/>
            <ac:spMk id="1331" creationId="{00000000-0000-0000-0000-000000000000}"/>
          </ac:spMkLst>
        </pc:spChg>
        <pc:spChg chg="del">
          <ac:chgData name="CHEN Yiman" userId="6173559f-2d0a-408e-aa08-9246000d4d78" providerId="ADAL" clId="{42D61F0B-52D0-C845-8A61-3CCD77F1D8C3}" dt="2023-10-29T09:09:52.334" v="131" actId="478"/>
          <ac:spMkLst>
            <pc:docMk/>
            <pc:sldMk cId="0" sldId="267"/>
            <ac:spMk id="1332" creationId="{00000000-0000-0000-0000-000000000000}"/>
          </ac:spMkLst>
        </pc:spChg>
        <pc:spChg chg="del">
          <ac:chgData name="CHEN Yiman" userId="6173559f-2d0a-408e-aa08-9246000d4d78" providerId="ADAL" clId="{42D61F0B-52D0-C845-8A61-3CCD77F1D8C3}" dt="2023-10-29T09:09:56.720" v="134" actId="478"/>
          <ac:spMkLst>
            <pc:docMk/>
            <pc:sldMk cId="0" sldId="267"/>
            <ac:spMk id="1337" creationId="{00000000-0000-0000-0000-000000000000}"/>
          </ac:spMkLst>
        </pc:spChg>
        <pc:spChg chg="del">
          <ac:chgData name="CHEN Yiman" userId="6173559f-2d0a-408e-aa08-9246000d4d78" providerId="ADAL" clId="{42D61F0B-52D0-C845-8A61-3CCD77F1D8C3}" dt="2023-10-29T09:10:21.984" v="143" actId="478"/>
          <ac:spMkLst>
            <pc:docMk/>
            <pc:sldMk cId="0" sldId="267"/>
            <ac:spMk id="1355" creationId="{00000000-0000-0000-0000-000000000000}"/>
          </ac:spMkLst>
        </pc:spChg>
        <pc:spChg chg="del">
          <ac:chgData name="CHEN Yiman" userId="6173559f-2d0a-408e-aa08-9246000d4d78" providerId="ADAL" clId="{42D61F0B-52D0-C845-8A61-3CCD77F1D8C3}" dt="2023-10-29T09:10:24.346" v="144" actId="478"/>
          <ac:spMkLst>
            <pc:docMk/>
            <pc:sldMk cId="0" sldId="267"/>
            <ac:spMk id="1356" creationId="{00000000-0000-0000-0000-000000000000}"/>
          </ac:spMkLst>
        </pc:spChg>
        <pc:spChg chg="mod">
          <ac:chgData name="CHEN Yiman" userId="6173559f-2d0a-408e-aa08-9246000d4d78" providerId="ADAL" clId="{42D61F0B-52D0-C845-8A61-3CCD77F1D8C3}" dt="2023-10-29T09:13:52.460" v="232" actId="20577"/>
          <ac:spMkLst>
            <pc:docMk/>
            <pc:sldMk cId="0" sldId="267"/>
            <ac:spMk id="1357" creationId="{00000000-0000-0000-0000-000000000000}"/>
          </ac:spMkLst>
        </pc:spChg>
        <pc:spChg chg="del">
          <ac:chgData name="CHEN Yiman" userId="6173559f-2d0a-408e-aa08-9246000d4d78" providerId="ADAL" clId="{42D61F0B-52D0-C845-8A61-3CCD77F1D8C3}" dt="2023-10-29T09:10:32.442" v="148" actId="478"/>
          <ac:spMkLst>
            <pc:docMk/>
            <pc:sldMk cId="0" sldId="267"/>
            <ac:spMk id="1364" creationId="{00000000-0000-0000-0000-000000000000}"/>
          </ac:spMkLst>
        </pc:spChg>
        <pc:spChg chg="del">
          <ac:chgData name="CHEN Yiman" userId="6173559f-2d0a-408e-aa08-9246000d4d78" providerId="ADAL" clId="{42D61F0B-52D0-C845-8A61-3CCD77F1D8C3}" dt="2023-10-29T09:10:29.153" v="147" actId="478"/>
          <ac:spMkLst>
            <pc:docMk/>
            <pc:sldMk cId="0" sldId="267"/>
            <ac:spMk id="1365" creationId="{00000000-0000-0000-0000-000000000000}"/>
          </ac:spMkLst>
        </pc:spChg>
        <pc:grpChg chg="del mod">
          <ac:chgData name="CHEN Yiman" userId="6173559f-2d0a-408e-aa08-9246000d4d78" providerId="ADAL" clId="{42D61F0B-52D0-C845-8A61-3CCD77F1D8C3}" dt="2023-10-29T09:09:44.570" v="128" actId="478"/>
          <ac:grpSpMkLst>
            <pc:docMk/>
            <pc:sldMk cId="0" sldId="267"/>
            <ac:grpSpMk id="1293" creationId="{00000000-0000-0000-0000-000000000000}"/>
          </ac:grpSpMkLst>
        </pc:grpChg>
        <pc:grpChg chg="del">
          <ac:chgData name="CHEN Yiman" userId="6173559f-2d0a-408e-aa08-9246000d4d78" providerId="ADAL" clId="{42D61F0B-52D0-C845-8A61-3CCD77F1D8C3}" dt="2023-10-29T09:09:55.529" v="133" actId="478"/>
          <ac:grpSpMkLst>
            <pc:docMk/>
            <pc:sldMk cId="0" sldId="267"/>
            <ac:grpSpMk id="1319" creationId="{00000000-0000-0000-0000-000000000000}"/>
          </ac:grpSpMkLst>
        </pc:grpChg>
        <pc:grpChg chg="del">
          <ac:chgData name="CHEN Yiman" userId="6173559f-2d0a-408e-aa08-9246000d4d78" providerId="ADAL" clId="{42D61F0B-52D0-C845-8A61-3CCD77F1D8C3}" dt="2023-10-29T09:09:49.960" v="130" actId="478"/>
          <ac:grpSpMkLst>
            <pc:docMk/>
            <pc:sldMk cId="0" sldId="267"/>
            <ac:grpSpMk id="1322" creationId="{00000000-0000-0000-0000-000000000000}"/>
          </ac:grpSpMkLst>
        </pc:grpChg>
        <pc:grpChg chg="del">
          <ac:chgData name="CHEN Yiman" userId="6173559f-2d0a-408e-aa08-9246000d4d78" providerId="ADAL" clId="{42D61F0B-52D0-C845-8A61-3CCD77F1D8C3}" dt="2023-10-29T09:09:52.334" v="131" actId="478"/>
          <ac:grpSpMkLst>
            <pc:docMk/>
            <pc:sldMk cId="0" sldId="267"/>
            <ac:grpSpMk id="1333" creationId="{00000000-0000-0000-0000-000000000000}"/>
          </ac:grpSpMkLst>
        </pc:grpChg>
        <pc:grpChg chg="del">
          <ac:chgData name="CHEN Yiman" userId="6173559f-2d0a-408e-aa08-9246000d4d78" providerId="ADAL" clId="{42D61F0B-52D0-C845-8A61-3CCD77F1D8C3}" dt="2023-10-29T09:09:52.334" v="131" actId="478"/>
          <ac:grpSpMkLst>
            <pc:docMk/>
            <pc:sldMk cId="0" sldId="267"/>
            <ac:grpSpMk id="1338" creationId="{00000000-0000-0000-0000-000000000000}"/>
          </ac:grpSpMkLst>
        </pc:grpChg>
        <pc:grpChg chg="del">
          <ac:chgData name="CHEN Yiman" userId="6173559f-2d0a-408e-aa08-9246000d4d78" providerId="ADAL" clId="{42D61F0B-52D0-C845-8A61-3CCD77F1D8C3}" dt="2023-10-29T09:09:49.960" v="130" actId="478"/>
          <ac:grpSpMkLst>
            <pc:docMk/>
            <pc:sldMk cId="0" sldId="267"/>
            <ac:grpSpMk id="1346" creationId="{00000000-0000-0000-0000-000000000000}"/>
          </ac:grpSpMkLst>
        </pc:grpChg>
        <pc:grpChg chg="del">
          <ac:chgData name="CHEN Yiman" userId="6173559f-2d0a-408e-aa08-9246000d4d78" providerId="ADAL" clId="{42D61F0B-52D0-C845-8A61-3CCD77F1D8C3}" dt="2023-10-29T09:09:52.334" v="131" actId="478"/>
          <ac:grpSpMkLst>
            <pc:docMk/>
            <pc:sldMk cId="0" sldId="267"/>
            <ac:grpSpMk id="1349" creationId="{00000000-0000-0000-0000-000000000000}"/>
          </ac:grpSpMkLst>
        </pc:grpChg>
        <pc:grpChg chg="del">
          <ac:chgData name="CHEN Yiman" userId="6173559f-2d0a-408e-aa08-9246000d4d78" providerId="ADAL" clId="{42D61F0B-52D0-C845-8A61-3CCD77F1D8C3}" dt="2023-10-29T09:09:52.334" v="131" actId="478"/>
          <ac:grpSpMkLst>
            <pc:docMk/>
            <pc:sldMk cId="0" sldId="267"/>
            <ac:grpSpMk id="1352" creationId="{00000000-0000-0000-0000-000000000000}"/>
          </ac:grpSpMkLst>
        </pc:grpChg>
        <pc:grpChg chg="del">
          <ac:chgData name="CHEN Yiman" userId="6173559f-2d0a-408e-aa08-9246000d4d78" providerId="ADAL" clId="{42D61F0B-52D0-C845-8A61-3CCD77F1D8C3}" dt="2023-10-29T09:10:26.430" v="145" actId="478"/>
          <ac:grpSpMkLst>
            <pc:docMk/>
            <pc:sldMk cId="0" sldId="267"/>
            <ac:grpSpMk id="1358" creationId="{00000000-0000-0000-0000-000000000000}"/>
          </ac:grpSpMkLst>
        </pc:grpChg>
        <pc:grpChg chg="del">
          <ac:chgData name="CHEN Yiman" userId="6173559f-2d0a-408e-aa08-9246000d4d78" providerId="ADAL" clId="{42D61F0B-52D0-C845-8A61-3CCD77F1D8C3}" dt="2023-10-29T09:10:27.530" v="146" actId="478"/>
          <ac:grpSpMkLst>
            <pc:docMk/>
            <pc:sldMk cId="0" sldId="267"/>
            <ac:grpSpMk id="1361" creationId="{00000000-0000-0000-0000-000000000000}"/>
          </ac:grpSpMkLst>
        </pc:grpChg>
        <pc:cxnChg chg="del">
          <ac:chgData name="CHEN Yiman" userId="6173559f-2d0a-408e-aa08-9246000d4d78" providerId="ADAL" clId="{42D61F0B-52D0-C845-8A61-3CCD77F1D8C3}" dt="2023-10-29T09:10:12.380" v="139" actId="478"/>
          <ac:cxnSpMkLst>
            <pc:docMk/>
            <pc:sldMk cId="0" sldId="267"/>
            <ac:cxnSpMk id="1289" creationId="{00000000-0000-0000-0000-000000000000}"/>
          </ac:cxnSpMkLst>
        </pc:cxnChg>
        <pc:cxnChg chg="del">
          <ac:chgData name="CHEN Yiman" userId="6173559f-2d0a-408e-aa08-9246000d4d78" providerId="ADAL" clId="{42D61F0B-52D0-C845-8A61-3CCD77F1D8C3}" dt="2023-10-29T09:10:11.321" v="138" actId="478"/>
          <ac:cxnSpMkLst>
            <pc:docMk/>
            <pc:sldMk cId="0" sldId="267"/>
            <ac:cxnSpMk id="1290" creationId="{00000000-0000-0000-0000-000000000000}"/>
          </ac:cxnSpMkLst>
        </pc:cxnChg>
      </pc:sldChg>
      <pc:sldChg chg="addSp delSp modSp del mod modShow">
        <pc:chgData name="CHEN Yiman" userId="6173559f-2d0a-408e-aa08-9246000d4d78" providerId="ADAL" clId="{42D61F0B-52D0-C845-8A61-3CCD77F1D8C3}" dt="2023-10-29T15:43:43.705" v="4313" actId="2696"/>
        <pc:sldMkLst>
          <pc:docMk/>
          <pc:sldMk cId="0" sldId="268"/>
        </pc:sldMkLst>
        <pc:spChg chg="mod">
          <ac:chgData name="CHEN Yiman" userId="6173559f-2d0a-408e-aa08-9246000d4d78" providerId="ADAL" clId="{42D61F0B-52D0-C845-8A61-3CCD77F1D8C3}" dt="2023-10-29T09:13:34.305" v="229" actId="20577"/>
          <ac:spMkLst>
            <pc:docMk/>
            <pc:sldMk cId="0" sldId="268"/>
            <ac:spMk id="1370" creationId="{00000000-0000-0000-0000-000000000000}"/>
          </ac:spMkLst>
        </pc:spChg>
        <pc:spChg chg="mod">
          <ac:chgData name="CHEN Yiman" userId="6173559f-2d0a-408e-aa08-9246000d4d78" providerId="ADAL" clId="{42D61F0B-52D0-C845-8A61-3CCD77F1D8C3}" dt="2023-10-29T09:12:48.462" v="204" actId="1076"/>
          <ac:spMkLst>
            <pc:docMk/>
            <pc:sldMk cId="0" sldId="268"/>
            <ac:spMk id="1453" creationId="{00000000-0000-0000-0000-000000000000}"/>
          </ac:spMkLst>
        </pc:spChg>
        <pc:spChg chg="del">
          <ac:chgData name="CHEN Yiman" userId="6173559f-2d0a-408e-aa08-9246000d4d78" providerId="ADAL" clId="{42D61F0B-52D0-C845-8A61-3CCD77F1D8C3}" dt="2023-10-29T09:12:04.341" v="192" actId="478"/>
          <ac:spMkLst>
            <pc:docMk/>
            <pc:sldMk cId="0" sldId="268"/>
            <ac:spMk id="1454" creationId="{00000000-0000-0000-0000-000000000000}"/>
          </ac:spMkLst>
        </pc:spChg>
        <pc:spChg chg="del mod">
          <ac:chgData name="CHEN Yiman" userId="6173559f-2d0a-408e-aa08-9246000d4d78" providerId="ADAL" clId="{42D61F0B-52D0-C845-8A61-3CCD77F1D8C3}" dt="2023-10-29T09:12:23.599" v="201" actId="478"/>
          <ac:spMkLst>
            <pc:docMk/>
            <pc:sldMk cId="0" sldId="268"/>
            <ac:spMk id="1455" creationId="{00000000-0000-0000-0000-000000000000}"/>
          </ac:spMkLst>
        </pc:spChg>
        <pc:spChg chg="del">
          <ac:chgData name="CHEN Yiman" userId="6173559f-2d0a-408e-aa08-9246000d4d78" providerId="ADAL" clId="{42D61F0B-52D0-C845-8A61-3CCD77F1D8C3}" dt="2023-10-29T09:12:26.448" v="202" actId="478"/>
          <ac:spMkLst>
            <pc:docMk/>
            <pc:sldMk cId="0" sldId="268"/>
            <ac:spMk id="1456" creationId="{00000000-0000-0000-0000-000000000000}"/>
          </ac:spMkLst>
        </pc:spChg>
        <pc:spChg chg="del">
          <ac:chgData name="CHEN Yiman" userId="6173559f-2d0a-408e-aa08-9246000d4d78" providerId="ADAL" clId="{42D61F0B-52D0-C845-8A61-3CCD77F1D8C3}" dt="2023-10-29T09:12:00.460" v="190" actId="478"/>
          <ac:spMkLst>
            <pc:docMk/>
            <pc:sldMk cId="0" sldId="268"/>
            <ac:spMk id="1457" creationId="{00000000-0000-0000-0000-000000000000}"/>
          </ac:spMkLst>
        </pc:spChg>
        <pc:spChg chg="del">
          <ac:chgData name="CHEN Yiman" userId="6173559f-2d0a-408e-aa08-9246000d4d78" providerId="ADAL" clId="{42D61F0B-52D0-C845-8A61-3CCD77F1D8C3}" dt="2023-10-29T09:11:58.857" v="189" actId="478"/>
          <ac:spMkLst>
            <pc:docMk/>
            <pc:sldMk cId="0" sldId="268"/>
            <ac:spMk id="1458" creationId="{00000000-0000-0000-0000-000000000000}"/>
          </ac:spMkLst>
        </pc:spChg>
        <pc:spChg chg="del mod">
          <ac:chgData name="CHEN Yiman" userId="6173559f-2d0a-408e-aa08-9246000d4d78" providerId="ADAL" clId="{42D61F0B-52D0-C845-8A61-3CCD77F1D8C3}" dt="2023-10-29T09:11:46.319" v="180" actId="478"/>
          <ac:spMkLst>
            <pc:docMk/>
            <pc:sldMk cId="0" sldId="268"/>
            <ac:spMk id="1459" creationId="{00000000-0000-0000-0000-000000000000}"/>
          </ac:spMkLst>
        </pc:spChg>
        <pc:spChg chg="del">
          <ac:chgData name="CHEN Yiman" userId="6173559f-2d0a-408e-aa08-9246000d4d78" providerId="ADAL" clId="{42D61F0B-52D0-C845-8A61-3CCD77F1D8C3}" dt="2023-10-29T09:11:51.863" v="184" actId="478"/>
          <ac:spMkLst>
            <pc:docMk/>
            <pc:sldMk cId="0" sldId="268"/>
            <ac:spMk id="1460" creationId="{00000000-0000-0000-0000-000000000000}"/>
          </ac:spMkLst>
        </pc:spChg>
        <pc:spChg chg="del">
          <ac:chgData name="CHEN Yiman" userId="6173559f-2d0a-408e-aa08-9246000d4d78" providerId="ADAL" clId="{42D61F0B-52D0-C845-8A61-3CCD77F1D8C3}" dt="2023-10-29T09:11:53.809" v="185" actId="478"/>
          <ac:spMkLst>
            <pc:docMk/>
            <pc:sldMk cId="0" sldId="268"/>
            <ac:spMk id="1461" creationId="{00000000-0000-0000-0000-000000000000}"/>
          </ac:spMkLst>
        </pc:spChg>
        <pc:grpChg chg="del">
          <ac:chgData name="CHEN Yiman" userId="6173559f-2d0a-408e-aa08-9246000d4d78" providerId="ADAL" clId="{42D61F0B-52D0-C845-8A61-3CCD77F1D8C3}" dt="2023-10-29T09:11:42.455" v="177" actId="478"/>
          <ac:grpSpMkLst>
            <pc:docMk/>
            <pc:sldMk cId="0" sldId="268"/>
            <ac:grpSpMk id="1371" creationId="{00000000-0000-0000-0000-000000000000}"/>
          </ac:grpSpMkLst>
        </pc:grpChg>
        <pc:picChg chg="add mod">
          <ac:chgData name="CHEN Yiman" userId="6173559f-2d0a-408e-aa08-9246000d4d78" providerId="ADAL" clId="{42D61F0B-52D0-C845-8A61-3CCD77F1D8C3}" dt="2023-10-29T09:14:09.790" v="235" actId="14100"/>
          <ac:picMkLst>
            <pc:docMk/>
            <pc:sldMk cId="0" sldId="268"/>
            <ac:picMk id="2" creationId="{93CCA27A-D50D-D251-9CF1-3ED07E0A950D}"/>
          </ac:picMkLst>
        </pc:picChg>
        <pc:cxnChg chg="del mod">
          <ac:chgData name="CHEN Yiman" userId="6173559f-2d0a-408e-aa08-9246000d4d78" providerId="ADAL" clId="{42D61F0B-52D0-C845-8A61-3CCD77F1D8C3}" dt="2023-10-29T09:11:43.778" v="178" actId="478"/>
          <ac:cxnSpMkLst>
            <pc:docMk/>
            <pc:sldMk cId="0" sldId="268"/>
            <ac:cxnSpMk id="1462" creationId="{00000000-0000-0000-0000-000000000000}"/>
          </ac:cxnSpMkLst>
        </pc:cxnChg>
        <pc:cxnChg chg="del mod">
          <ac:chgData name="CHEN Yiman" userId="6173559f-2d0a-408e-aa08-9246000d4d78" providerId="ADAL" clId="{42D61F0B-52D0-C845-8A61-3CCD77F1D8C3}" dt="2023-10-29T09:11:49.345" v="182" actId="478"/>
          <ac:cxnSpMkLst>
            <pc:docMk/>
            <pc:sldMk cId="0" sldId="268"/>
            <ac:cxnSpMk id="1463" creationId="{00000000-0000-0000-0000-000000000000}"/>
          </ac:cxnSpMkLst>
        </pc:cxnChg>
        <pc:cxnChg chg="del mod">
          <ac:chgData name="CHEN Yiman" userId="6173559f-2d0a-408e-aa08-9246000d4d78" providerId="ADAL" clId="{42D61F0B-52D0-C845-8A61-3CCD77F1D8C3}" dt="2023-10-29T09:11:55.402" v="186" actId="478"/>
          <ac:cxnSpMkLst>
            <pc:docMk/>
            <pc:sldMk cId="0" sldId="268"/>
            <ac:cxnSpMk id="1464" creationId="{00000000-0000-0000-0000-000000000000}"/>
          </ac:cxnSpMkLst>
        </pc:cxnChg>
      </pc:sldChg>
      <pc:sldChg chg="addSp delSp modSp del mod modShow">
        <pc:chgData name="CHEN Yiman" userId="6173559f-2d0a-408e-aa08-9246000d4d78" providerId="ADAL" clId="{42D61F0B-52D0-C845-8A61-3CCD77F1D8C3}" dt="2023-10-29T15:43:48.239" v="4315" actId="2696"/>
        <pc:sldMkLst>
          <pc:docMk/>
          <pc:sldMk cId="0" sldId="269"/>
        </pc:sldMkLst>
        <pc:spChg chg="add del mod">
          <ac:chgData name="CHEN Yiman" userId="6173559f-2d0a-408e-aa08-9246000d4d78" providerId="ADAL" clId="{42D61F0B-52D0-C845-8A61-3CCD77F1D8C3}" dt="2023-10-29T09:15:48.630" v="244" actId="478"/>
          <ac:spMkLst>
            <pc:docMk/>
            <pc:sldMk cId="0" sldId="269"/>
            <ac:spMk id="3" creationId="{56769DE5-E9C2-778A-4197-CFED16D49A1E}"/>
          </ac:spMkLst>
        </pc:spChg>
        <pc:spChg chg="add del mod">
          <ac:chgData name="CHEN Yiman" userId="6173559f-2d0a-408e-aa08-9246000d4d78" providerId="ADAL" clId="{42D61F0B-52D0-C845-8A61-3CCD77F1D8C3}" dt="2023-10-29T09:15:52.596" v="245" actId="478"/>
          <ac:spMkLst>
            <pc:docMk/>
            <pc:sldMk cId="0" sldId="269"/>
            <ac:spMk id="5" creationId="{E9C9DFDB-494F-5F27-3E8D-2A1212CC558D}"/>
          </ac:spMkLst>
        </pc:spChg>
        <pc:spChg chg="add del mod">
          <ac:chgData name="CHEN Yiman" userId="6173559f-2d0a-408e-aa08-9246000d4d78" providerId="ADAL" clId="{42D61F0B-52D0-C845-8A61-3CCD77F1D8C3}" dt="2023-10-29T09:15:56.941" v="247" actId="478"/>
          <ac:spMkLst>
            <pc:docMk/>
            <pc:sldMk cId="0" sldId="269"/>
            <ac:spMk id="7" creationId="{EB87AEEF-9CA7-1FC0-332B-44ADDDBD719A}"/>
          </ac:spMkLst>
        </pc:spChg>
        <pc:spChg chg="add del mod">
          <ac:chgData name="CHEN Yiman" userId="6173559f-2d0a-408e-aa08-9246000d4d78" providerId="ADAL" clId="{42D61F0B-52D0-C845-8A61-3CCD77F1D8C3}" dt="2023-10-29T09:16:00.524" v="249" actId="478"/>
          <ac:spMkLst>
            <pc:docMk/>
            <pc:sldMk cId="0" sldId="269"/>
            <ac:spMk id="9" creationId="{C03787C5-B0F2-5254-01DC-10DA31719918}"/>
          </ac:spMkLst>
        </pc:spChg>
        <pc:spChg chg="add del mod">
          <ac:chgData name="CHEN Yiman" userId="6173559f-2d0a-408e-aa08-9246000d4d78" providerId="ADAL" clId="{42D61F0B-52D0-C845-8A61-3CCD77F1D8C3}" dt="2023-10-29T09:16:04.352" v="251" actId="478"/>
          <ac:spMkLst>
            <pc:docMk/>
            <pc:sldMk cId="0" sldId="269"/>
            <ac:spMk id="11" creationId="{9CDA9E2E-048F-B337-417D-20915C5A841C}"/>
          </ac:spMkLst>
        </pc:spChg>
        <pc:spChg chg="add del mod">
          <ac:chgData name="CHEN Yiman" userId="6173559f-2d0a-408e-aa08-9246000d4d78" providerId="ADAL" clId="{42D61F0B-52D0-C845-8A61-3CCD77F1D8C3}" dt="2023-10-29T09:16:10.987" v="254" actId="478"/>
          <ac:spMkLst>
            <pc:docMk/>
            <pc:sldMk cId="0" sldId="269"/>
            <ac:spMk id="13" creationId="{7C2A10F6-3AF8-F1A8-2265-F3614AECDDB6}"/>
          </ac:spMkLst>
        </pc:spChg>
        <pc:spChg chg="add del mod">
          <ac:chgData name="CHEN Yiman" userId="6173559f-2d0a-408e-aa08-9246000d4d78" providerId="ADAL" clId="{42D61F0B-52D0-C845-8A61-3CCD77F1D8C3}" dt="2023-10-29T09:16:14.943" v="256" actId="478"/>
          <ac:spMkLst>
            <pc:docMk/>
            <pc:sldMk cId="0" sldId="269"/>
            <ac:spMk id="15" creationId="{459E5E1A-C0FE-8538-36F4-37074F3E6636}"/>
          </ac:spMkLst>
        </pc:spChg>
        <pc:spChg chg="add del mod">
          <ac:chgData name="CHEN Yiman" userId="6173559f-2d0a-408e-aa08-9246000d4d78" providerId="ADAL" clId="{42D61F0B-52D0-C845-8A61-3CCD77F1D8C3}" dt="2023-10-29T09:16:18.185" v="258" actId="478"/>
          <ac:spMkLst>
            <pc:docMk/>
            <pc:sldMk cId="0" sldId="269"/>
            <ac:spMk id="17" creationId="{80954635-13E0-F6E5-3A56-81B46DE1FC9B}"/>
          </ac:spMkLst>
        </pc:spChg>
        <pc:spChg chg="mod">
          <ac:chgData name="CHEN Yiman" userId="6173559f-2d0a-408e-aa08-9246000d4d78" providerId="ADAL" clId="{42D61F0B-52D0-C845-8A61-3CCD77F1D8C3}" dt="2023-10-29T09:16:59.434" v="291" actId="20577"/>
          <ac:spMkLst>
            <pc:docMk/>
            <pc:sldMk cId="0" sldId="269"/>
            <ac:spMk id="1469" creationId="{00000000-0000-0000-0000-000000000000}"/>
          </ac:spMkLst>
        </pc:spChg>
        <pc:spChg chg="del">
          <ac:chgData name="CHEN Yiman" userId="6173559f-2d0a-408e-aa08-9246000d4d78" providerId="ADAL" clId="{42D61F0B-52D0-C845-8A61-3CCD77F1D8C3}" dt="2023-10-29T09:15:44.133" v="242" actId="478"/>
          <ac:spMkLst>
            <pc:docMk/>
            <pc:sldMk cId="0" sldId="269"/>
            <ac:spMk id="1470" creationId="{00000000-0000-0000-0000-000000000000}"/>
          </ac:spMkLst>
        </pc:spChg>
        <pc:spChg chg="del">
          <ac:chgData name="CHEN Yiman" userId="6173559f-2d0a-408e-aa08-9246000d4d78" providerId="ADAL" clId="{42D61F0B-52D0-C845-8A61-3CCD77F1D8C3}" dt="2023-10-29T09:15:46.083" v="243" actId="478"/>
          <ac:spMkLst>
            <pc:docMk/>
            <pc:sldMk cId="0" sldId="269"/>
            <ac:spMk id="1471" creationId="{00000000-0000-0000-0000-000000000000}"/>
          </ac:spMkLst>
        </pc:spChg>
        <pc:spChg chg="del">
          <ac:chgData name="CHEN Yiman" userId="6173559f-2d0a-408e-aa08-9246000d4d78" providerId="ADAL" clId="{42D61F0B-52D0-C845-8A61-3CCD77F1D8C3}" dt="2023-10-29T09:16:08.324" v="252" actId="478"/>
          <ac:spMkLst>
            <pc:docMk/>
            <pc:sldMk cId="0" sldId="269"/>
            <ac:spMk id="1472" creationId="{00000000-0000-0000-0000-000000000000}"/>
          </ac:spMkLst>
        </pc:spChg>
        <pc:spChg chg="del">
          <ac:chgData name="CHEN Yiman" userId="6173559f-2d0a-408e-aa08-9246000d4d78" providerId="ADAL" clId="{42D61F0B-52D0-C845-8A61-3CCD77F1D8C3}" dt="2023-10-29T09:15:55.332" v="246" actId="478"/>
          <ac:spMkLst>
            <pc:docMk/>
            <pc:sldMk cId="0" sldId="269"/>
            <ac:spMk id="1473" creationId="{00000000-0000-0000-0000-000000000000}"/>
          </ac:spMkLst>
        </pc:spChg>
        <pc:spChg chg="del">
          <ac:chgData name="CHEN Yiman" userId="6173559f-2d0a-408e-aa08-9246000d4d78" providerId="ADAL" clId="{42D61F0B-52D0-C845-8A61-3CCD77F1D8C3}" dt="2023-10-29T09:16:12.999" v="255" actId="478"/>
          <ac:spMkLst>
            <pc:docMk/>
            <pc:sldMk cId="0" sldId="269"/>
            <ac:spMk id="1474" creationId="{00000000-0000-0000-0000-000000000000}"/>
          </ac:spMkLst>
        </pc:spChg>
        <pc:spChg chg="del">
          <ac:chgData name="CHEN Yiman" userId="6173559f-2d0a-408e-aa08-9246000d4d78" providerId="ADAL" clId="{42D61F0B-52D0-C845-8A61-3CCD77F1D8C3}" dt="2023-10-29T09:15:58.974" v="248" actId="478"/>
          <ac:spMkLst>
            <pc:docMk/>
            <pc:sldMk cId="0" sldId="269"/>
            <ac:spMk id="1475" creationId="{00000000-0000-0000-0000-000000000000}"/>
          </ac:spMkLst>
        </pc:spChg>
        <pc:spChg chg="del">
          <ac:chgData name="CHEN Yiman" userId="6173559f-2d0a-408e-aa08-9246000d4d78" providerId="ADAL" clId="{42D61F0B-52D0-C845-8A61-3CCD77F1D8C3}" dt="2023-10-29T09:16:16.547" v="257" actId="478"/>
          <ac:spMkLst>
            <pc:docMk/>
            <pc:sldMk cId="0" sldId="269"/>
            <ac:spMk id="1476" creationId="{00000000-0000-0000-0000-000000000000}"/>
          </ac:spMkLst>
        </pc:spChg>
        <pc:spChg chg="del">
          <ac:chgData name="CHEN Yiman" userId="6173559f-2d0a-408e-aa08-9246000d4d78" providerId="ADAL" clId="{42D61F0B-52D0-C845-8A61-3CCD77F1D8C3}" dt="2023-10-29T09:16:02.818" v="250" actId="478"/>
          <ac:spMkLst>
            <pc:docMk/>
            <pc:sldMk cId="0" sldId="269"/>
            <ac:spMk id="1477" creationId="{00000000-0000-0000-0000-000000000000}"/>
          </ac:spMkLst>
        </pc:spChg>
        <pc:spChg chg="add del mod">
          <ac:chgData name="CHEN Yiman" userId="6173559f-2d0a-408e-aa08-9246000d4d78" providerId="ADAL" clId="{42D61F0B-52D0-C845-8A61-3CCD77F1D8C3}" dt="2023-10-29T09:20:21.590" v="355" actId="1076"/>
          <ac:spMkLst>
            <pc:docMk/>
            <pc:sldMk cId="0" sldId="269"/>
            <ac:spMk id="1478" creationId="{00000000-0000-0000-0000-000000000000}"/>
          </ac:spMkLst>
        </pc:spChg>
        <pc:picChg chg="del">
          <ac:chgData name="CHEN Yiman" userId="6173559f-2d0a-408e-aa08-9246000d4d78" providerId="ADAL" clId="{42D61F0B-52D0-C845-8A61-3CCD77F1D8C3}" dt="2023-10-29T09:15:30.948" v="238" actId="478"/>
          <ac:picMkLst>
            <pc:docMk/>
            <pc:sldMk cId="0" sldId="269"/>
            <ac:picMk id="1479" creationId="{00000000-0000-0000-0000-000000000000}"/>
          </ac:picMkLst>
        </pc:picChg>
      </pc:sldChg>
      <pc:sldChg chg="addSp delSp modSp del mod modShow">
        <pc:chgData name="CHEN Yiman" userId="6173559f-2d0a-408e-aa08-9246000d4d78" providerId="ADAL" clId="{42D61F0B-52D0-C845-8A61-3CCD77F1D8C3}" dt="2023-10-29T15:43:51.231" v="4317" actId="2696"/>
        <pc:sldMkLst>
          <pc:docMk/>
          <pc:sldMk cId="0" sldId="270"/>
        </pc:sldMkLst>
        <pc:spChg chg="add del mod">
          <ac:chgData name="CHEN Yiman" userId="6173559f-2d0a-408e-aa08-9246000d4d78" providerId="ADAL" clId="{42D61F0B-52D0-C845-8A61-3CCD77F1D8C3}" dt="2023-10-29T09:18:29.639" v="335"/>
          <ac:spMkLst>
            <pc:docMk/>
            <pc:sldMk cId="0" sldId="270"/>
            <ac:spMk id="2" creationId="{25D418BC-F9E8-58EA-7B26-CA02A20A2A47}"/>
          </ac:spMkLst>
        </pc:spChg>
        <pc:spChg chg="add mod">
          <ac:chgData name="CHEN Yiman" userId="6173559f-2d0a-408e-aa08-9246000d4d78" providerId="ADAL" clId="{42D61F0B-52D0-C845-8A61-3CCD77F1D8C3}" dt="2023-10-29T09:23:00.269" v="382" actId="1076"/>
          <ac:spMkLst>
            <pc:docMk/>
            <pc:sldMk cId="0" sldId="270"/>
            <ac:spMk id="3" creationId="{2F0A23B1-DAA4-45AF-8047-F0AE54FBFD02}"/>
          </ac:spMkLst>
        </pc:spChg>
        <pc:spChg chg="add mod">
          <ac:chgData name="CHEN Yiman" userId="6173559f-2d0a-408e-aa08-9246000d4d78" providerId="ADAL" clId="{42D61F0B-52D0-C845-8A61-3CCD77F1D8C3}" dt="2023-10-29T09:23:02.992" v="383" actId="1076"/>
          <ac:spMkLst>
            <pc:docMk/>
            <pc:sldMk cId="0" sldId="270"/>
            <ac:spMk id="4" creationId="{D75E99DE-75A6-AE67-9DAC-DDDE2C607519}"/>
          </ac:spMkLst>
        </pc:spChg>
        <pc:spChg chg="add del mod">
          <ac:chgData name="CHEN Yiman" userId="6173559f-2d0a-408e-aa08-9246000d4d78" providerId="ADAL" clId="{42D61F0B-52D0-C845-8A61-3CCD77F1D8C3}" dt="2023-10-29T09:19:14.036" v="344"/>
          <ac:spMkLst>
            <pc:docMk/>
            <pc:sldMk cId="0" sldId="270"/>
            <ac:spMk id="5" creationId="{1C2D6CD4-B85E-8812-1172-DC82D978C02C}"/>
          </ac:spMkLst>
        </pc:spChg>
        <pc:spChg chg="add mod">
          <ac:chgData name="CHEN Yiman" userId="6173559f-2d0a-408e-aa08-9246000d4d78" providerId="ADAL" clId="{42D61F0B-52D0-C845-8A61-3CCD77F1D8C3}" dt="2023-10-29T09:22:48.073" v="381" actId="20577"/>
          <ac:spMkLst>
            <pc:docMk/>
            <pc:sldMk cId="0" sldId="270"/>
            <ac:spMk id="7" creationId="{4A8EFB5C-0799-71AD-CEE9-D059E2055EBE}"/>
          </ac:spMkLst>
        </pc:spChg>
        <pc:spChg chg="del mod">
          <ac:chgData name="CHEN Yiman" userId="6173559f-2d0a-408e-aa08-9246000d4d78" providerId="ADAL" clId="{42D61F0B-52D0-C845-8A61-3CCD77F1D8C3}" dt="2023-10-29T09:20:41.798" v="356" actId="478"/>
          <ac:spMkLst>
            <pc:docMk/>
            <pc:sldMk cId="0" sldId="270"/>
            <ac:spMk id="1484" creationId="{00000000-0000-0000-0000-000000000000}"/>
          </ac:spMkLst>
        </pc:spChg>
        <pc:grpChg chg="del">
          <ac:chgData name="CHEN Yiman" userId="6173559f-2d0a-408e-aa08-9246000d4d78" providerId="ADAL" clId="{42D61F0B-52D0-C845-8A61-3CCD77F1D8C3}" dt="2023-10-29T09:18:54.195" v="340" actId="478"/>
          <ac:grpSpMkLst>
            <pc:docMk/>
            <pc:sldMk cId="0" sldId="270"/>
            <ac:grpSpMk id="1486" creationId="{00000000-0000-0000-0000-000000000000}"/>
          </ac:grpSpMkLst>
        </pc:grpChg>
        <pc:graphicFrameChg chg="del">
          <ac:chgData name="CHEN Yiman" userId="6173559f-2d0a-408e-aa08-9246000d4d78" providerId="ADAL" clId="{42D61F0B-52D0-C845-8A61-3CCD77F1D8C3}" dt="2023-10-29T09:18:19.517" v="331" actId="478"/>
          <ac:graphicFrameMkLst>
            <pc:docMk/>
            <pc:sldMk cId="0" sldId="270"/>
            <ac:graphicFrameMk id="1644" creationId="{00000000-0000-0000-0000-000000000000}"/>
          </ac:graphicFrameMkLst>
        </pc:graphicFrameChg>
      </pc:sldChg>
      <pc:sldChg chg="del">
        <pc:chgData name="CHEN Yiman" userId="6173559f-2d0a-408e-aa08-9246000d4d78" providerId="ADAL" clId="{42D61F0B-52D0-C845-8A61-3CCD77F1D8C3}" dt="2023-10-29T15:41:42.052" v="4272" actId="2696"/>
        <pc:sldMkLst>
          <pc:docMk/>
          <pc:sldMk cId="0" sldId="271"/>
        </pc:sldMkLst>
      </pc:sldChg>
      <pc:sldChg chg="del">
        <pc:chgData name="CHEN Yiman" userId="6173559f-2d0a-408e-aa08-9246000d4d78" providerId="ADAL" clId="{42D61F0B-52D0-C845-8A61-3CCD77F1D8C3}" dt="2023-10-29T15:41:20.618" v="4267" actId="2696"/>
        <pc:sldMkLst>
          <pc:docMk/>
          <pc:sldMk cId="0" sldId="272"/>
        </pc:sldMkLst>
      </pc:sldChg>
      <pc:sldChg chg="del">
        <pc:chgData name="CHEN Yiman" userId="6173559f-2d0a-408e-aa08-9246000d4d78" providerId="ADAL" clId="{42D61F0B-52D0-C845-8A61-3CCD77F1D8C3}" dt="2023-10-29T15:42:26.669" v="4294" actId="2696"/>
        <pc:sldMkLst>
          <pc:docMk/>
          <pc:sldMk cId="0" sldId="273"/>
        </pc:sldMkLst>
      </pc:sldChg>
      <pc:sldChg chg="del">
        <pc:chgData name="CHEN Yiman" userId="6173559f-2d0a-408e-aa08-9246000d4d78" providerId="ADAL" clId="{42D61F0B-52D0-C845-8A61-3CCD77F1D8C3}" dt="2023-10-29T15:42:27.598" v="4295" actId="2696"/>
        <pc:sldMkLst>
          <pc:docMk/>
          <pc:sldMk cId="0" sldId="274"/>
        </pc:sldMkLst>
      </pc:sldChg>
      <pc:sldChg chg="del">
        <pc:chgData name="CHEN Yiman" userId="6173559f-2d0a-408e-aa08-9246000d4d78" providerId="ADAL" clId="{42D61F0B-52D0-C845-8A61-3CCD77F1D8C3}" dt="2023-10-29T15:42:28.344" v="4296" actId="2696"/>
        <pc:sldMkLst>
          <pc:docMk/>
          <pc:sldMk cId="0" sldId="275"/>
        </pc:sldMkLst>
      </pc:sldChg>
      <pc:sldChg chg="del">
        <pc:chgData name="CHEN Yiman" userId="6173559f-2d0a-408e-aa08-9246000d4d78" providerId="ADAL" clId="{42D61F0B-52D0-C845-8A61-3CCD77F1D8C3}" dt="2023-10-29T15:42:20.192" v="4292" actId="2696"/>
        <pc:sldMkLst>
          <pc:docMk/>
          <pc:sldMk cId="0" sldId="276"/>
        </pc:sldMkLst>
      </pc:sldChg>
      <pc:sldChg chg="del">
        <pc:chgData name="CHEN Yiman" userId="6173559f-2d0a-408e-aa08-9246000d4d78" providerId="ADAL" clId="{42D61F0B-52D0-C845-8A61-3CCD77F1D8C3}" dt="2023-10-29T15:42:16.742" v="4290" actId="2696"/>
        <pc:sldMkLst>
          <pc:docMk/>
          <pc:sldMk cId="0" sldId="277"/>
        </pc:sldMkLst>
      </pc:sldChg>
      <pc:sldChg chg="del">
        <pc:chgData name="CHEN Yiman" userId="6173559f-2d0a-408e-aa08-9246000d4d78" providerId="ADAL" clId="{42D61F0B-52D0-C845-8A61-3CCD77F1D8C3}" dt="2023-10-29T15:42:15.005" v="4289" actId="2696"/>
        <pc:sldMkLst>
          <pc:docMk/>
          <pc:sldMk cId="0" sldId="278"/>
        </pc:sldMkLst>
      </pc:sldChg>
      <pc:sldChg chg="del">
        <pc:chgData name="CHEN Yiman" userId="6173559f-2d0a-408e-aa08-9246000d4d78" providerId="ADAL" clId="{42D61F0B-52D0-C845-8A61-3CCD77F1D8C3}" dt="2023-10-29T15:42:13.886" v="4288" actId="2696"/>
        <pc:sldMkLst>
          <pc:docMk/>
          <pc:sldMk cId="0" sldId="279"/>
        </pc:sldMkLst>
      </pc:sldChg>
      <pc:sldChg chg="del">
        <pc:chgData name="CHEN Yiman" userId="6173559f-2d0a-408e-aa08-9246000d4d78" providerId="ADAL" clId="{42D61F0B-52D0-C845-8A61-3CCD77F1D8C3}" dt="2023-10-29T15:41:55.950" v="4276" actId="2696"/>
        <pc:sldMkLst>
          <pc:docMk/>
          <pc:sldMk cId="0" sldId="280"/>
        </pc:sldMkLst>
      </pc:sldChg>
      <pc:sldChg chg="del">
        <pc:chgData name="CHEN Yiman" userId="6173559f-2d0a-408e-aa08-9246000d4d78" providerId="ADAL" clId="{42D61F0B-52D0-C845-8A61-3CCD77F1D8C3}" dt="2023-10-29T15:41:57.066" v="4277" actId="2696"/>
        <pc:sldMkLst>
          <pc:docMk/>
          <pc:sldMk cId="0" sldId="281"/>
        </pc:sldMkLst>
      </pc:sldChg>
      <pc:sldChg chg="del">
        <pc:chgData name="CHEN Yiman" userId="6173559f-2d0a-408e-aa08-9246000d4d78" providerId="ADAL" clId="{42D61F0B-52D0-C845-8A61-3CCD77F1D8C3}" dt="2023-10-29T15:41:52.858" v="4275" actId="2696"/>
        <pc:sldMkLst>
          <pc:docMk/>
          <pc:sldMk cId="0" sldId="283"/>
        </pc:sldMkLst>
      </pc:sldChg>
      <pc:sldChg chg="del">
        <pc:chgData name="CHEN Yiman" userId="6173559f-2d0a-408e-aa08-9246000d4d78" providerId="ADAL" clId="{42D61F0B-52D0-C845-8A61-3CCD77F1D8C3}" dt="2023-10-29T15:42:05.307" v="4283" actId="2696"/>
        <pc:sldMkLst>
          <pc:docMk/>
          <pc:sldMk cId="0" sldId="285"/>
        </pc:sldMkLst>
      </pc:sldChg>
      <pc:sldChg chg="del">
        <pc:chgData name="CHEN Yiman" userId="6173559f-2d0a-408e-aa08-9246000d4d78" providerId="ADAL" clId="{42D61F0B-52D0-C845-8A61-3CCD77F1D8C3}" dt="2023-10-29T15:42:07.612" v="4284" actId="2696"/>
        <pc:sldMkLst>
          <pc:docMk/>
          <pc:sldMk cId="0" sldId="286"/>
        </pc:sldMkLst>
      </pc:sldChg>
      <pc:sldChg chg="del">
        <pc:chgData name="CHEN Yiman" userId="6173559f-2d0a-408e-aa08-9246000d4d78" providerId="ADAL" clId="{42D61F0B-52D0-C845-8A61-3CCD77F1D8C3}" dt="2023-10-29T15:42:09.618" v="4285" actId="2696"/>
        <pc:sldMkLst>
          <pc:docMk/>
          <pc:sldMk cId="0" sldId="287"/>
        </pc:sldMkLst>
      </pc:sldChg>
      <pc:sldChg chg="del">
        <pc:chgData name="CHEN Yiman" userId="6173559f-2d0a-408e-aa08-9246000d4d78" providerId="ADAL" clId="{42D61F0B-52D0-C845-8A61-3CCD77F1D8C3}" dt="2023-10-29T15:42:11.202" v="4286" actId="2696"/>
        <pc:sldMkLst>
          <pc:docMk/>
          <pc:sldMk cId="0" sldId="288"/>
        </pc:sldMkLst>
      </pc:sldChg>
      <pc:sldChg chg="del">
        <pc:chgData name="CHEN Yiman" userId="6173559f-2d0a-408e-aa08-9246000d4d78" providerId="ADAL" clId="{42D61F0B-52D0-C845-8A61-3CCD77F1D8C3}" dt="2023-10-29T15:42:13.014" v="4287" actId="2696"/>
        <pc:sldMkLst>
          <pc:docMk/>
          <pc:sldMk cId="0" sldId="291"/>
        </pc:sldMkLst>
      </pc:sldChg>
      <pc:sldChg chg="modSp mod">
        <pc:chgData name="CHEN Yiman" userId="6173559f-2d0a-408e-aa08-9246000d4d78" providerId="ADAL" clId="{42D61F0B-52D0-C845-8A61-3CCD77F1D8C3}" dt="2023-10-26T12:05:41.838" v="4" actId="20577"/>
        <pc:sldMkLst>
          <pc:docMk/>
          <pc:sldMk cId="3995729770" sldId="317"/>
        </pc:sldMkLst>
        <pc:spChg chg="mod">
          <ac:chgData name="CHEN Yiman" userId="6173559f-2d0a-408e-aa08-9246000d4d78" providerId="ADAL" clId="{42D61F0B-52D0-C845-8A61-3CCD77F1D8C3}" dt="2023-10-26T12:05:41.838" v="4" actId="20577"/>
          <ac:spMkLst>
            <pc:docMk/>
            <pc:sldMk cId="3995729770" sldId="317"/>
            <ac:spMk id="3" creationId="{62972B95-A00E-59CE-0104-4DEB78216A1A}"/>
          </ac:spMkLst>
        </pc:spChg>
      </pc:sldChg>
      <pc:sldChg chg="del">
        <pc:chgData name="CHEN Yiman" userId="6173559f-2d0a-408e-aa08-9246000d4d78" providerId="ADAL" clId="{42D61F0B-52D0-C845-8A61-3CCD77F1D8C3}" dt="2023-10-29T14:05:10.218" v="2833" actId="2696"/>
        <pc:sldMkLst>
          <pc:docMk/>
          <pc:sldMk cId="1725899235" sldId="329"/>
        </pc:sldMkLst>
      </pc:sldChg>
      <pc:sldChg chg="addSp delSp modSp mod ord">
        <pc:chgData name="CHEN Yiman" userId="6173559f-2d0a-408e-aa08-9246000d4d78" providerId="ADAL" clId="{42D61F0B-52D0-C845-8A61-3CCD77F1D8C3}" dt="2023-10-29T15:09:14.965" v="3898" actId="12"/>
        <pc:sldMkLst>
          <pc:docMk/>
          <pc:sldMk cId="1943880934" sldId="330"/>
        </pc:sldMkLst>
        <pc:spChg chg="mod">
          <ac:chgData name="CHEN Yiman" userId="6173559f-2d0a-408e-aa08-9246000d4d78" providerId="ADAL" clId="{42D61F0B-52D0-C845-8A61-3CCD77F1D8C3}" dt="2023-10-29T14:30:17.302" v="3316" actId="20577"/>
          <ac:spMkLst>
            <pc:docMk/>
            <pc:sldMk cId="1943880934" sldId="330"/>
            <ac:spMk id="2" creationId="{EF237AE8-24E9-A326-05D3-8C5C4267E828}"/>
          </ac:spMkLst>
        </pc:spChg>
        <pc:spChg chg="mod">
          <ac:chgData name="CHEN Yiman" userId="6173559f-2d0a-408e-aa08-9246000d4d78" providerId="ADAL" clId="{42D61F0B-52D0-C845-8A61-3CCD77F1D8C3}" dt="2023-10-29T15:07:35.310" v="3886" actId="1076"/>
          <ac:spMkLst>
            <pc:docMk/>
            <pc:sldMk cId="1943880934" sldId="330"/>
            <ac:spMk id="3" creationId="{80E084EA-15D9-F6E2-1125-7976E46F737F}"/>
          </ac:spMkLst>
        </pc:spChg>
        <pc:spChg chg="add mod">
          <ac:chgData name="CHEN Yiman" userId="6173559f-2d0a-408e-aa08-9246000d4d78" providerId="ADAL" clId="{42D61F0B-52D0-C845-8A61-3CCD77F1D8C3}" dt="2023-10-29T14:58:41.381" v="3860" actId="404"/>
          <ac:spMkLst>
            <pc:docMk/>
            <pc:sldMk cId="1943880934" sldId="330"/>
            <ac:spMk id="4" creationId="{B27421FB-7496-0A79-E7DD-5AD9B003A360}"/>
          </ac:spMkLst>
        </pc:spChg>
        <pc:spChg chg="add mod">
          <ac:chgData name="CHEN Yiman" userId="6173559f-2d0a-408e-aa08-9246000d4d78" providerId="ADAL" clId="{42D61F0B-52D0-C845-8A61-3CCD77F1D8C3}" dt="2023-10-29T14:58:39.117" v="3859" actId="404"/>
          <ac:spMkLst>
            <pc:docMk/>
            <pc:sldMk cId="1943880934" sldId="330"/>
            <ac:spMk id="5" creationId="{E04F5D16-0E6A-EB61-0105-78399B293BA1}"/>
          </ac:spMkLst>
        </pc:spChg>
        <pc:spChg chg="add mod">
          <ac:chgData name="CHEN Yiman" userId="6173559f-2d0a-408e-aa08-9246000d4d78" providerId="ADAL" clId="{42D61F0B-52D0-C845-8A61-3CCD77F1D8C3}" dt="2023-10-29T15:07:39.718" v="3887" actId="1076"/>
          <ac:spMkLst>
            <pc:docMk/>
            <pc:sldMk cId="1943880934" sldId="330"/>
            <ac:spMk id="9" creationId="{E4EB7EA9-291E-4015-E698-B378D7D80EA7}"/>
          </ac:spMkLst>
        </pc:spChg>
        <pc:spChg chg="add del mod">
          <ac:chgData name="CHEN Yiman" userId="6173559f-2d0a-408e-aa08-9246000d4d78" providerId="ADAL" clId="{42D61F0B-52D0-C845-8A61-3CCD77F1D8C3}" dt="2023-10-29T14:20:33.251" v="3108" actId="478"/>
          <ac:spMkLst>
            <pc:docMk/>
            <pc:sldMk cId="1943880934" sldId="330"/>
            <ac:spMk id="10" creationId="{6B73E563-1F2F-2634-588F-823583D00E36}"/>
          </ac:spMkLst>
        </pc:spChg>
        <pc:spChg chg="add del mod">
          <ac:chgData name="CHEN Yiman" userId="6173559f-2d0a-408e-aa08-9246000d4d78" providerId="ADAL" clId="{42D61F0B-52D0-C845-8A61-3CCD77F1D8C3}" dt="2023-10-29T14:19:52.878" v="3083" actId="478"/>
          <ac:spMkLst>
            <pc:docMk/>
            <pc:sldMk cId="1943880934" sldId="330"/>
            <ac:spMk id="11" creationId="{256AAB0C-5398-BFAC-BEDF-312FC15977EB}"/>
          </ac:spMkLst>
        </pc:spChg>
        <pc:spChg chg="add mod">
          <ac:chgData name="CHEN Yiman" userId="6173559f-2d0a-408e-aa08-9246000d4d78" providerId="ADAL" clId="{42D61F0B-52D0-C845-8A61-3CCD77F1D8C3}" dt="2023-10-29T15:07:45.618" v="3888" actId="1076"/>
          <ac:spMkLst>
            <pc:docMk/>
            <pc:sldMk cId="1943880934" sldId="330"/>
            <ac:spMk id="15" creationId="{686A77AD-4011-9B6D-47B3-B07C9D72DD81}"/>
          </ac:spMkLst>
        </pc:spChg>
        <pc:spChg chg="add mod">
          <ac:chgData name="CHEN Yiman" userId="6173559f-2d0a-408e-aa08-9246000d4d78" providerId="ADAL" clId="{42D61F0B-52D0-C845-8A61-3CCD77F1D8C3}" dt="2023-10-29T15:08:02.370" v="3891" actId="1076"/>
          <ac:spMkLst>
            <pc:docMk/>
            <pc:sldMk cId="1943880934" sldId="330"/>
            <ac:spMk id="16" creationId="{4ED8FC72-41AF-8EF4-C870-736D5AE14A02}"/>
          </ac:spMkLst>
        </pc:spChg>
        <pc:spChg chg="add mod">
          <ac:chgData name="CHEN Yiman" userId="6173559f-2d0a-408e-aa08-9246000d4d78" providerId="ADAL" clId="{42D61F0B-52D0-C845-8A61-3CCD77F1D8C3}" dt="2023-10-29T15:07:56.621" v="3890" actId="1076"/>
          <ac:spMkLst>
            <pc:docMk/>
            <pc:sldMk cId="1943880934" sldId="330"/>
            <ac:spMk id="17" creationId="{40BD2840-19F6-1220-85EF-F1FE48CBA762}"/>
          </ac:spMkLst>
        </pc:spChg>
        <pc:spChg chg="add mod">
          <ac:chgData name="CHEN Yiman" userId="6173559f-2d0a-408e-aa08-9246000d4d78" providerId="ADAL" clId="{42D61F0B-52D0-C845-8A61-3CCD77F1D8C3}" dt="2023-10-29T15:07:31.062" v="3885" actId="1076"/>
          <ac:spMkLst>
            <pc:docMk/>
            <pc:sldMk cId="1943880934" sldId="330"/>
            <ac:spMk id="18" creationId="{88942FFC-5267-A951-EC57-05803D4E24C5}"/>
          </ac:spMkLst>
        </pc:spChg>
        <pc:spChg chg="add mod">
          <ac:chgData name="CHEN Yiman" userId="6173559f-2d0a-408e-aa08-9246000d4d78" providerId="ADAL" clId="{42D61F0B-52D0-C845-8A61-3CCD77F1D8C3}" dt="2023-10-29T15:09:14.965" v="3898" actId="12"/>
          <ac:spMkLst>
            <pc:docMk/>
            <pc:sldMk cId="1943880934" sldId="330"/>
            <ac:spMk id="19" creationId="{AEFCBBCC-C81B-9D26-E597-015874944267}"/>
          </ac:spMkLst>
        </pc:spChg>
        <pc:graphicFrameChg chg="add del mod modGraphic">
          <ac:chgData name="CHEN Yiman" userId="6173559f-2d0a-408e-aa08-9246000d4d78" providerId="ADAL" clId="{42D61F0B-52D0-C845-8A61-3CCD77F1D8C3}" dt="2023-10-29T14:10:38.256" v="2895" actId="478"/>
          <ac:graphicFrameMkLst>
            <pc:docMk/>
            <pc:sldMk cId="1943880934" sldId="330"/>
            <ac:graphicFrameMk id="6" creationId="{ED6B6FE2-F372-7793-28BD-B2F98CCC5DD8}"/>
          </ac:graphicFrameMkLst>
        </pc:graphicFrameChg>
        <pc:graphicFrameChg chg="add del mod">
          <ac:chgData name="CHEN Yiman" userId="6173559f-2d0a-408e-aa08-9246000d4d78" providerId="ADAL" clId="{42D61F0B-52D0-C845-8A61-3CCD77F1D8C3}" dt="2023-10-29T14:09:21.036" v="2885" actId="478"/>
          <ac:graphicFrameMkLst>
            <pc:docMk/>
            <pc:sldMk cId="1943880934" sldId="330"/>
            <ac:graphicFrameMk id="7" creationId="{67E73A5C-8732-A8F8-3BFB-975EC4C6D4CA}"/>
          </ac:graphicFrameMkLst>
        </pc:graphicFrameChg>
        <pc:graphicFrameChg chg="add mod modGraphic">
          <ac:chgData name="CHEN Yiman" userId="6173559f-2d0a-408e-aa08-9246000d4d78" providerId="ADAL" clId="{42D61F0B-52D0-C845-8A61-3CCD77F1D8C3}" dt="2023-10-29T14:58:48.943" v="3868" actId="1036"/>
          <ac:graphicFrameMkLst>
            <pc:docMk/>
            <pc:sldMk cId="1943880934" sldId="330"/>
            <ac:graphicFrameMk id="8" creationId="{A7AD2245-F8B9-6A6C-64AD-4F1893EBCF31}"/>
          </ac:graphicFrameMkLst>
        </pc:graphicFrameChg>
        <pc:cxnChg chg="add del">
          <ac:chgData name="CHEN Yiman" userId="6173559f-2d0a-408e-aa08-9246000d4d78" providerId="ADAL" clId="{42D61F0B-52D0-C845-8A61-3CCD77F1D8C3}" dt="2023-10-29T14:23:17.142" v="3153" actId="478"/>
          <ac:cxnSpMkLst>
            <pc:docMk/>
            <pc:sldMk cId="1943880934" sldId="330"/>
            <ac:cxnSpMk id="13" creationId="{DA3036F3-692B-9EA8-4B6C-C65C4B2AFEA9}"/>
          </ac:cxnSpMkLst>
        </pc:cxnChg>
        <pc:cxnChg chg="add del mod">
          <ac:chgData name="CHEN Yiman" userId="6173559f-2d0a-408e-aa08-9246000d4d78" providerId="ADAL" clId="{42D61F0B-52D0-C845-8A61-3CCD77F1D8C3}" dt="2023-10-29T14:23:15.927" v="3152" actId="478"/>
          <ac:cxnSpMkLst>
            <pc:docMk/>
            <pc:sldMk cId="1943880934" sldId="330"/>
            <ac:cxnSpMk id="14" creationId="{BBC95C78-E22B-DA6A-87B1-9317DB139F2D}"/>
          </ac:cxnSpMkLst>
        </pc:cxnChg>
        <pc:cxnChg chg="add mod">
          <ac:chgData name="CHEN Yiman" userId="6173559f-2d0a-408e-aa08-9246000d4d78" providerId="ADAL" clId="{42D61F0B-52D0-C845-8A61-3CCD77F1D8C3}" dt="2023-10-29T14:55:10.456" v="3644" actId="1076"/>
          <ac:cxnSpMkLst>
            <pc:docMk/>
            <pc:sldMk cId="1943880934" sldId="330"/>
            <ac:cxnSpMk id="21" creationId="{D79E0F23-453C-FB1A-4FDE-D8D882038A07}"/>
          </ac:cxnSpMkLst>
        </pc:cxnChg>
      </pc:sldChg>
      <pc:sldChg chg="modSp mod">
        <pc:chgData name="CHEN Yiman" userId="6173559f-2d0a-408e-aa08-9246000d4d78" providerId="ADAL" clId="{42D61F0B-52D0-C845-8A61-3CCD77F1D8C3}" dt="2023-10-29T15:44:38.087" v="4320" actId="108"/>
        <pc:sldMkLst>
          <pc:docMk/>
          <pc:sldMk cId="1229570743" sldId="331"/>
        </pc:sldMkLst>
        <pc:spChg chg="mod">
          <ac:chgData name="CHEN Yiman" userId="6173559f-2d0a-408e-aa08-9246000d4d78" providerId="ADAL" clId="{42D61F0B-52D0-C845-8A61-3CCD77F1D8C3}" dt="2023-10-29T15:44:38.087" v="4320" actId="108"/>
          <ac:spMkLst>
            <pc:docMk/>
            <pc:sldMk cId="1229570743" sldId="331"/>
            <ac:spMk id="3" creationId="{ECABAA33-2122-CD47-9A73-A84B6798C6B3}"/>
          </ac:spMkLst>
        </pc:spChg>
      </pc:sldChg>
      <pc:sldChg chg="addSp modSp mod">
        <pc:chgData name="CHEN Yiman" userId="6173559f-2d0a-408e-aa08-9246000d4d78" providerId="ADAL" clId="{42D61F0B-52D0-C845-8A61-3CCD77F1D8C3}" dt="2023-10-29T15:49:04.192" v="4431" actId="20577"/>
        <pc:sldMkLst>
          <pc:docMk/>
          <pc:sldMk cId="1304446688" sldId="332"/>
        </pc:sldMkLst>
        <pc:spChg chg="mod">
          <ac:chgData name="CHEN Yiman" userId="6173559f-2d0a-408e-aa08-9246000d4d78" providerId="ADAL" clId="{42D61F0B-52D0-C845-8A61-3CCD77F1D8C3}" dt="2023-10-29T15:40:03.521" v="4256" actId="1076"/>
          <ac:spMkLst>
            <pc:docMk/>
            <pc:sldMk cId="1304446688" sldId="332"/>
            <ac:spMk id="2" creationId="{5BC9643D-4DF2-BE53-6103-EF514E2F2F7D}"/>
          </ac:spMkLst>
        </pc:spChg>
        <pc:spChg chg="mod">
          <ac:chgData name="CHEN Yiman" userId="6173559f-2d0a-408e-aa08-9246000d4d78" providerId="ADAL" clId="{42D61F0B-52D0-C845-8A61-3CCD77F1D8C3}" dt="2023-10-29T15:33:44.669" v="4182" actId="1076"/>
          <ac:spMkLst>
            <pc:docMk/>
            <pc:sldMk cId="1304446688" sldId="332"/>
            <ac:spMk id="3" creationId="{805A4DD9-D255-D934-1F48-D2D1EC383DD7}"/>
          </ac:spMkLst>
        </pc:spChg>
        <pc:spChg chg="add mod">
          <ac:chgData name="CHEN Yiman" userId="6173559f-2d0a-408e-aa08-9246000d4d78" providerId="ADAL" clId="{42D61F0B-52D0-C845-8A61-3CCD77F1D8C3}" dt="2023-10-29T15:49:04.192" v="4431" actId="20577"/>
          <ac:spMkLst>
            <pc:docMk/>
            <pc:sldMk cId="1304446688" sldId="332"/>
            <ac:spMk id="4" creationId="{C5C0D6F9-D367-A6E5-67C4-FEDD165CB593}"/>
          </ac:spMkLst>
        </pc:spChg>
        <pc:spChg chg="add mod">
          <ac:chgData name="CHEN Yiman" userId="6173559f-2d0a-408e-aa08-9246000d4d78" providerId="ADAL" clId="{42D61F0B-52D0-C845-8A61-3CCD77F1D8C3}" dt="2023-10-29T15:48:49.518" v="4422" actId="14100"/>
          <ac:spMkLst>
            <pc:docMk/>
            <pc:sldMk cId="1304446688" sldId="332"/>
            <ac:spMk id="7" creationId="{73BE2DE5-9DC2-1A4C-7CE5-197CB816373D}"/>
          </ac:spMkLst>
        </pc:spChg>
        <pc:picChg chg="add mod">
          <ac:chgData name="CHEN Yiman" userId="6173559f-2d0a-408e-aa08-9246000d4d78" providerId="ADAL" clId="{42D61F0B-52D0-C845-8A61-3CCD77F1D8C3}" dt="2023-10-29T15:33:56.308" v="4187" actId="14100"/>
          <ac:picMkLst>
            <pc:docMk/>
            <pc:sldMk cId="1304446688" sldId="332"/>
            <ac:picMk id="6" creationId="{7C6C77F5-8F6A-B613-E86E-12ECA5662B79}"/>
          </ac:picMkLst>
        </pc:picChg>
      </pc:sldChg>
      <pc:sldChg chg="modSp mod">
        <pc:chgData name="CHEN Yiman" userId="6173559f-2d0a-408e-aa08-9246000d4d78" providerId="ADAL" clId="{42D61F0B-52D0-C845-8A61-3CCD77F1D8C3}" dt="2023-10-29T15:47:37.119" v="4402" actId="108"/>
        <pc:sldMkLst>
          <pc:docMk/>
          <pc:sldMk cId="3408819690" sldId="333"/>
        </pc:sldMkLst>
        <pc:spChg chg="mod">
          <ac:chgData name="CHEN Yiman" userId="6173559f-2d0a-408e-aa08-9246000d4d78" providerId="ADAL" clId="{42D61F0B-52D0-C845-8A61-3CCD77F1D8C3}" dt="2023-10-29T15:47:37.119" v="4402" actId="108"/>
          <ac:spMkLst>
            <pc:docMk/>
            <pc:sldMk cId="3408819690" sldId="333"/>
            <ac:spMk id="3" creationId="{5C1ECDE7-67D8-9168-47E2-0362AFE6903D}"/>
          </ac:spMkLst>
        </pc:spChg>
      </pc:sldChg>
      <pc:sldChg chg="addSp delSp modSp mod">
        <pc:chgData name="CHEN Yiman" userId="6173559f-2d0a-408e-aa08-9246000d4d78" providerId="ADAL" clId="{42D61F0B-52D0-C845-8A61-3CCD77F1D8C3}" dt="2023-10-29T15:36:29.227" v="4193" actId="13926"/>
        <pc:sldMkLst>
          <pc:docMk/>
          <pc:sldMk cId="330867937" sldId="335"/>
        </pc:sldMkLst>
        <pc:spChg chg="add mod">
          <ac:chgData name="CHEN Yiman" userId="6173559f-2d0a-408e-aa08-9246000d4d78" providerId="ADAL" clId="{42D61F0B-52D0-C845-8A61-3CCD77F1D8C3}" dt="2023-10-29T15:18:41.837" v="3958" actId="1076"/>
          <ac:spMkLst>
            <pc:docMk/>
            <pc:sldMk cId="330867937" sldId="335"/>
            <ac:spMk id="5" creationId="{A65A1857-3684-B3F8-D447-9CB3B6DE8954}"/>
          </ac:spMkLst>
        </pc:spChg>
        <pc:spChg chg="add mod">
          <ac:chgData name="CHEN Yiman" userId="6173559f-2d0a-408e-aa08-9246000d4d78" providerId="ADAL" clId="{42D61F0B-52D0-C845-8A61-3CCD77F1D8C3}" dt="2023-10-29T15:19:42.373" v="4023" actId="1035"/>
          <ac:spMkLst>
            <pc:docMk/>
            <pc:sldMk cId="330867937" sldId="335"/>
            <ac:spMk id="6" creationId="{834C9540-71CE-9149-D1D9-82B0BC187C30}"/>
          </ac:spMkLst>
        </pc:spChg>
        <pc:spChg chg="mod">
          <ac:chgData name="CHEN Yiman" userId="6173559f-2d0a-408e-aa08-9246000d4d78" providerId="ADAL" clId="{42D61F0B-52D0-C845-8A61-3CCD77F1D8C3}" dt="2023-10-29T14:42:24.453" v="3486" actId="1076"/>
          <ac:spMkLst>
            <pc:docMk/>
            <pc:sldMk cId="330867937" sldId="335"/>
            <ac:spMk id="9" creationId="{1DA0CCFA-B3F4-0254-E718-CCD268594164}"/>
          </ac:spMkLst>
        </pc:spChg>
        <pc:spChg chg="mod">
          <ac:chgData name="CHEN Yiman" userId="6173559f-2d0a-408e-aa08-9246000d4d78" providerId="ADAL" clId="{42D61F0B-52D0-C845-8A61-3CCD77F1D8C3}" dt="2023-10-29T14:43:20.805" v="3522" actId="1076"/>
          <ac:spMkLst>
            <pc:docMk/>
            <pc:sldMk cId="330867937" sldId="335"/>
            <ac:spMk id="1929" creationId="{00000000-0000-0000-0000-000000000000}"/>
          </ac:spMkLst>
        </pc:spChg>
        <pc:spChg chg="mod">
          <ac:chgData name="CHEN Yiman" userId="6173559f-2d0a-408e-aa08-9246000d4d78" providerId="ADAL" clId="{42D61F0B-52D0-C845-8A61-3CCD77F1D8C3}" dt="2023-10-29T15:36:29.227" v="4193" actId="13926"/>
          <ac:spMkLst>
            <pc:docMk/>
            <pc:sldMk cId="330867937" sldId="335"/>
            <ac:spMk id="2031" creationId="{00000000-0000-0000-0000-000000000000}"/>
          </ac:spMkLst>
        </pc:spChg>
        <pc:spChg chg="mod">
          <ac:chgData name="CHEN Yiman" userId="6173559f-2d0a-408e-aa08-9246000d4d78" providerId="ADAL" clId="{42D61F0B-52D0-C845-8A61-3CCD77F1D8C3}" dt="2023-10-29T14:38:53.045" v="3413" actId="207"/>
          <ac:spMkLst>
            <pc:docMk/>
            <pc:sldMk cId="330867937" sldId="335"/>
            <ac:spMk id="2032" creationId="{00000000-0000-0000-0000-000000000000}"/>
          </ac:spMkLst>
        </pc:spChg>
        <pc:spChg chg="mod">
          <ac:chgData name="CHEN Yiman" userId="6173559f-2d0a-408e-aa08-9246000d4d78" providerId="ADAL" clId="{42D61F0B-52D0-C845-8A61-3CCD77F1D8C3}" dt="2023-10-29T14:38:55.627" v="3414" actId="207"/>
          <ac:spMkLst>
            <pc:docMk/>
            <pc:sldMk cId="330867937" sldId="335"/>
            <ac:spMk id="2034" creationId="{00000000-0000-0000-0000-000000000000}"/>
          </ac:spMkLst>
        </pc:spChg>
        <pc:spChg chg="mod">
          <ac:chgData name="CHEN Yiman" userId="6173559f-2d0a-408e-aa08-9246000d4d78" providerId="ADAL" clId="{42D61F0B-52D0-C845-8A61-3CCD77F1D8C3}" dt="2023-10-29T15:19:33.338" v="3994" actId="1038"/>
          <ac:spMkLst>
            <pc:docMk/>
            <pc:sldMk cId="330867937" sldId="335"/>
            <ac:spMk id="2035" creationId="{00000000-0000-0000-0000-000000000000}"/>
          </ac:spMkLst>
        </pc:spChg>
        <pc:spChg chg="mod">
          <ac:chgData name="CHEN Yiman" userId="6173559f-2d0a-408e-aa08-9246000d4d78" providerId="ADAL" clId="{42D61F0B-52D0-C845-8A61-3CCD77F1D8C3}" dt="2023-10-29T15:19:28.781" v="3979" actId="1035"/>
          <ac:spMkLst>
            <pc:docMk/>
            <pc:sldMk cId="330867937" sldId="335"/>
            <ac:spMk id="2036" creationId="{00000000-0000-0000-0000-000000000000}"/>
          </ac:spMkLst>
        </pc:spChg>
        <pc:spChg chg="del">
          <ac:chgData name="CHEN Yiman" userId="6173559f-2d0a-408e-aa08-9246000d4d78" providerId="ADAL" clId="{42D61F0B-52D0-C845-8A61-3CCD77F1D8C3}" dt="2023-10-29T14:38:21.127" v="3405" actId="478"/>
          <ac:spMkLst>
            <pc:docMk/>
            <pc:sldMk cId="330867937" sldId="335"/>
            <ac:spMk id="2037" creationId="{00000000-0000-0000-0000-000000000000}"/>
          </ac:spMkLst>
        </pc:spChg>
        <pc:spChg chg="mod">
          <ac:chgData name="CHEN Yiman" userId="6173559f-2d0a-408e-aa08-9246000d4d78" providerId="ADAL" clId="{42D61F0B-52D0-C845-8A61-3CCD77F1D8C3}" dt="2023-10-29T15:19:37.875" v="4008" actId="1035"/>
          <ac:spMkLst>
            <pc:docMk/>
            <pc:sldMk cId="330867937" sldId="335"/>
            <ac:spMk id="2038" creationId="{00000000-0000-0000-0000-000000000000}"/>
          </ac:spMkLst>
        </pc:spChg>
        <pc:grpChg chg="mod">
          <ac:chgData name="CHEN Yiman" userId="6173559f-2d0a-408e-aa08-9246000d4d78" providerId="ADAL" clId="{42D61F0B-52D0-C845-8A61-3CCD77F1D8C3}" dt="2023-10-29T14:33:47.168" v="3353" actId="1076"/>
          <ac:grpSpMkLst>
            <pc:docMk/>
            <pc:sldMk cId="330867937" sldId="335"/>
            <ac:grpSpMk id="1930" creationId="{00000000-0000-0000-0000-000000000000}"/>
          </ac:grpSpMkLst>
        </pc:grpChg>
        <pc:cxnChg chg="mod">
          <ac:chgData name="CHEN Yiman" userId="6173559f-2d0a-408e-aa08-9246000d4d78" providerId="ADAL" clId="{42D61F0B-52D0-C845-8A61-3CCD77F1D8C3}" dt="2023-10-29T14:32:40.899" v="3342" actId="1076"/>
          <ac:cxnSpMkLst>
            <pc:docMk/>
            <pc:sldMk cId="330867937" sldId="335"/>
            <ac:cxnSpMk id="2039" creationId="{00000000-0000-0000-0000-000000000000}"/>
          </ac:cxnSpMkLst>
        </pc:cxnChg>
        <pc:cxnChg chg="mod">
          <ac:chgData name="CHEN Yiman" userId="6173559f-2d0a-408e-aa08-9246000d4d78" providerId="ADAL" clId="{42D61F0B-52D0-C845-8A61-3CCD77F1D8C3}" dt="2023-10-29T14:39:06.016" v="3418" actId="14100"/>
          <ac:cxnSpMkLst>
            <pc:docMk/>
            <pc:sldMk cId="330867937" sldId="335"/>
            <ac:cxnSpMk id="2040" creationId="{00000000-0000-0000-0000-000000000000}"/>
          </ac:cxnSpMkLst>
        </pc:cxnChg>
        <pc:cxnChg chg="mod">
          <ac:chgData name="CHEN Yiman" userId="6173559f-2d0a-408e-aa08-9246000d4d78" providerId="ADAL" clId="{42D61F0B-52D0-C845-8A61-3CCD77F1D8C3}" dt="2023-10-29T14:39:13.807" v="3420" actId="14100"/>
          <ac:cxnSpMkLst>
            <pc:docMk/>
            <pc:sldMk cId="330867937" sldId="335"/>
            <ac:cxnSpMk id="2041" creationId="{00000000-0000-0000-0000-000000000000}"/>
          </ac:cxnSpMkLst>
        </pc:cxnChg>
        <pc:cxnChg chg="mod">
          <ac:chgData name="CHEN Yiman" userId="6173559f-2d0a-408e-aa08-9246000d4d78" providerId="ADAL" clId="{42D61F0B-52D0-C845-8A61-3CCD77F1D8C3}" dt="2023-10-29T15:19:48.068" v="4024" actId="1076"/>
          <ac:cxnSpMkLst>
            <pc:docMk/>
            <pc:sldMk cId="330867937" sldId="335"/>
            <ac:cxnSpMk id="2042" creationId="{00000000-0000-0000-0000-000000000000}"/>
          </ac:cxnSpMkLst>
        </pc:cxnChg>
      </pc:sldChg>
      <pc:sldChg chg="addSp delSp modSp add del mod modShow">
        <pc:chgData name="CHEN Yiman" userId="6173559f-2d0a-408e-aa08-9246000d4d78" providerId="ADAL" clId="{42D61F0B-52D0-C845-8A61-3CCD77F1D8C3}" dt="2023-10-29T15:43:53.285" v="4318" actId="2696"/>
        <pc:sldMkLst>
          <pc:docMk/>
          <pc:sldMk cId="2410731738" sldId="336"/>
        </pc:sldMkLst>
        <pc:spChg chg="del mod">
          <ac:chgData name="CHEN Yiman" userId="6173559f-2d0a-408e-aa08-9246000d4d78" providerId="ADAL" clId="{42D61F0B-52D0-C845-8A61-3CCD77F1D8C3}" dt="2023-10-29T11:48:10.173" v="387" actId="478"/>
          <ac:spMkLst>
            <pc:docMk/>
            <pc:sldMk cId="2410731738" sldId="336"/>
            <ac:spMk id="3" creationId="{2F0A23B1-DAA4-45AF-8047-F0AE54FBFD02}"/>
          </ac:spMkLst>
        </pc:spChg>
        <pc:spChg chg="del">
          <ac:chgData name="CHEN Yiman" userId="6173559f-2d0a-408e-aa08-9246000d4d78" providerId="ADAL" clId="{42D61F0B-52D0-C845-8A61-3CCD77F1D8C3}" dt="2023-10-29T11:48:06.281" v="385" actId="478"/>
          <ac:spMkLst>
            <pc:docMk/>
            <pc:sldMk cId="2410731738" sldId="336"/>
            <ac:spMk id="4" creationId="{D75E99DE-75A6-AE67-9DAC-DDDE2C607519}"/>
          </ac:spMkLst>
        </pc:spChg>
        <pc:spChg chg="mod">
          <ac:chgData name="CHEN Yiman" userId="6173559f-2d0a-408e-aa08-9246000d4d78" providerId="ADAL" clId="{42D61F0B-52D0-C845-8A61-3CCD77F1D8C3}" dt="2023-10-29T12:39:47.523" v="1537" actId="1076"/>
          <ac:spMkLst>
            <pc:docMk/>
            <pc:sldMk cId="2410731738" sldId="336"/>
            <ac:spMk id="7" creationId="{4A8EFB5C-0799-71AD-CEE9-D059E2055EBE}"/>
          </ac:spMkLst>
        </pc:spChg>
        <pc:spChg chg="add mod">
          <ac:chgData name="CHEN Yiman" userId="6173559f-2d0a-408e-aa08-9246000d4d78" providerId="ADAL" clId="{42D61F0B-52D0-C845-8A61-3CCD77F1D8C3}" dt="2023-10-29T12:22:19.801" v="1155" actId="1076"/>
          <ac:spMkLst>
            <pc:docMk/>
            <pc:sldMk cId="2410731738" sldId="336"/>
            <ac:spMk id="11" creationId="{0780C5C0-8D7E-15A6-C810-6148130922BF}"/>
          </ac:spMkLst>
        </pc:spChg>
        <pc:spChg chg="add mod">
          <ac:chgData name="CHEN Yiman" userId="6173559f-2d0a-408e-aa08-9246000d4d78" providerId="ADAL" clId="{42D61F0B-52D0-C845-8A61-3CCD77F1D8C3}" dt="2023-10-29T12:21:27.551" v="1133" actId="1076"/>
          <ac:spMkLst>
            <pc:docMk/>
            <pc:sldMk cId="2410731738" sldId="336"/>
            <ac:spMk id="12" creationId="{6B56CC3B-93DE-29D1-E199-383803BA5F21}"/>
          </ac:spMkLst>
        </pc:spChg>
        <pc:spChg chg="add mod">
          <ac:chgData name="CHEN Yiman" userId="6173559f-2d0a-408e-aa08-9246000d4d78" providerId="ADAL" clId="{42D61F0B-52D0-C845-8A61-3CCD77F1D8C3}" dt="2023-10-29T12:14:29.473" v="943" actId="1076"/>
          <ac:spMkLst>
            <pc:docMk/>
            <pc:sldMk cId="2410731738" sldId="336"/>
            <ac:spMk id="13" creationId="{6F002385-B7DE-329A-E6DC-BF67C02121C3}"/>
          </ac:spMkLst>
        </pc:spChg>
        <pc:spChg chg="add del mod">
          <ac:chgData name="CHEN Yiman" userId="6173559f-2d0a-408e-aa08-9246000d4d78" providerId="ADAL" clId="{42D61F0B-52D0-C845-8A61-3CCD77F1D8C3}" dt="2023-10-29T12:06:08.280" v="776" actId="478"/>
          <ac:spMkLst>
            <pc:docMk/>
            <pc:sldMk cId="2410731738" sldId="336"/>
            <ac:spMk id="16" creationId="{5D1C657C-5CCE-4B24-73CB-AF0EA909270C}"/>
          </ac:spMkLst>
        </pc:spChg>
        <pc:spChg chg="add del mod">
          <ac:chgData name="CHEN Yiman" userId="6173559f-2d0a-408e-aa08-9246000d4d78" providerId="ADAL" clId="{42D61F0B-52D0-C845-8A61-3CCD77F1D8C3}" dt="2023-10-29T12:05:00.465" v="761" actId="478"/>
          <ac:spMkLst>
            <pc:docMk/>
            <pc:sldMk cId="2410731738" sldId="336"/>
            <ac:spMk id="17" creationId="{BF036A8D-EA85-9ADE-C576-E47B2B80C801}"/>
          </ac:spMkLst>
        </pc:spChg>
        <pc:spChg chg="add del mod">
          <ac:chgData name="CHEN Yiman" userId="6173559f-2d0a-408e-aa08-9246000d4d78" providerId="ADAL" clId="{42D61F0B-52D0-C845-8A61-3CCD77F1D8C3}" dt="2023-10-29T12:06:09.688" v="777" actId="478"/>
          <ac:spMkLst>
            <pc:docMk/>
            <pc:sldMk cId="2410731738" sldId="336"/>
            <ac:spMk id="18" creationId="{4DB51B08-58C5-9E0B-EAB0-243DAB4A4F59}"/>
          </ac:spMkLst>
        </pc:spChg>
        <pc:spChg chg="add del mod">
          <ac:chgData name="CHEN Yiman" userId="6173559f-2d0a-408e-aa08-9246000d4d78" providerId="ADAL" clId="{42D61F0B-52D0-C845-8A61-3CCD77F1D8C3}" dt="2023-10-29T12:05:34.101" v="767" actId="478"/>
          <ac:spMkLst>
            <pc:docMk/>
            <pc:sldMk cId="2410731738" sldId="336"/>
            <ac:spMk id="19" creationId="{7B26B920-EC66-ACFB-F625-445ED222B373}"/>
          </ac:spMkLst>
        </pc:spChg>
        <pc:spChg chg="add del mod">
          <ac:chgData name="CHEN Yiman" userId="6173559f-2d0a-408e-aa08-9246000d4d78" providerId="ADAL" clId="{42D61F0B-52D0-C845-8A61-3CCD77F1D8C3}" dt="2023-10-29T12:16:03.672" v="979" actId="478"/>
          <ac:spMkLst>
            <pc:docMk/>
            <pc:sldMk cId="2410731738" sldId="336"/>
            <ac:spMk id="20" creationId="{EF197CEB-1080-1800-4EA5-E345ACF2362B}"/>
          </ac:spMkLst>
        </pc:spChg>
        <pc:spChg chg="add del mod">
          <ac:chgData name="CHEN Yiman" userId="6173559f-2d0a-408e-aa08-9246000d4d78" providerId="ADAL" clId="{42D61F0B-52D0-C845-8A61-3CCD77F1D8C3}" dt="2023-10-29T12:01:57.447" v="741" actId="478"/>
          <ac:spMkLst>
            <pc:docMk/>
            <pc:sldMk cId="2410731738" sldId="336"/>
            <ac:spMk id="21" creationId="{CF5C6840-B563-4D98-340A-280B4EEBF798}"/>
          </ac:spMkLst>
        </pc:spChg>
        <pc:spChg chg="add del mod">
          <ac:chgData name="CHEN Yiman" userId="6173559f-2d0a-408e-aa08-9246000d4d78" providerId="ADAL" clId="{42D61F0B-52D0-C845-8A61-3CCD77F1D8C3}" dt="2023-10-29T12:01:55.609" v="740" actId="478"/>
          <ac:spMkLst>
            <pc:docMk/>
            <pc:sldMk cId="2410731738" sldId="336"/>
            <ac:spMk id="22" creationId="{39472AE9-5CFD-093F-4C18-5A1189E31DF3}"/>
          </ac:spMkLst>
        </pc:spChg>
        <pc:spChg chg="add del mod">
          <ac:chgData name="CHEN Yiman" userId="6173559f-2d0a-408e-aa08-9246000d4d78" providerId="ADAL" clId="{42D61F0B-52D0-C845-8A61-3CCD77F1D8C3}" dt="2023-10-29T12:01:59.298" v="742" actId="478"/>
          <ac:spMkLst>
            <pc:docMk/>
            <pc:sldMk cId="2410731738" sldId="336"/>
            <ac:spMk id="23" creationId="{C09D4F64-7117-22F8-D774-EE27980EBF6E}"/>
          </ac:spMkLst>
        </pc:spChg>
        <pc:spChg chg="add del mod">
          <ac:chgData name="CHEN Yiman" userId="6173559f-2d0a-408e-aa08-9246000d4d78" providerId="ADAL" clId="{42D61F0B-52D0-C845-8A61-3CCD77F1D8C3}" dt="2023-10-29T12:02:01.034" v="743" actId="478"/>
          <ac:spMkLst>
            <pc:docMk/>
            <pc:sldMk cId="2410731738" sldId="336"/>
            <ac:spMk id="24" creationId="{04F6C916-2321-EBFE-E489-86F3A3C5389C}"/>
          </ac:spMkLst>
        </pc:spChg>
        <pc:spChg chg="add del mod">
          <ac:chgData name="CHEN Yiman" userId="6173559f-2d0a-408e-aa08-9246000d4d78" providerId="ADAL" clId="{42D61F0B-52D0-C845-8A61-3CCD77F1D8C3}" dt="2023-10-29T12:02:02.623" v="744" actId="478"/>
          <ac:spMkLst>
            <pc:docMk/>
            <pc:sldMk cId="2410731738" sldId="336"/>
            <ac:spMk id="25" creationId="{97AD6BB8-D8F3-D1EC-107B-8A49D24FD740}"/>
          </ac:spMkLst>
        </pc:spChg>
        <pc:spChg chg="add del mod">
          <ac:chgData name="CHEN Yiman" userId="6173559f-2d0a-408e-aa08-9246000d4d78" providerId="ADAL" clId="{42D61F0B-52D0-C845-8A61-3CCD77F1D8C3}" dt="2023-10-29T12:00:20.163" v="722" actId="478"/>
          <ac:spMkLst>
            <pc:docMk/>
            <pc:sldMk cId="2410731738" sldId="336"/>
            <ac:spMk id="34" creationId="{45B6073C-0E24-7BE0-EBFD-20990B2B1BD4}"/>
          </ac:spMkLst>
        </pc:spChg>
        <pc:spChg chg="add mod">
          <ac:chgData name="CHEN Yiman" userId="6173559f-2d0a-408e-aa08-9246000d4d78" providerId="ADAL" clId="{42D61F0B-52D0-C845-8A61-3CCD77F1D8C3}" dt="2023-10-29T12:45:00.449" v="1621" actId="1076"/>
          <ac:spMkLst>
            <pc:docMk/>
            <pc:sldMk cId="2410731738" sldId="336"/>
            <ac:spMk id="35" creationId="{7510BEA0-A3F1-5241-D64A-70B1212517AB}"/>
          </ac:spMkLst>
        </pc:spChg>
        <pc:spChg chg="add del mod">
          <ac:chgData name="CHEN Yiman" userId="6173559f-2d0a-408e-aa08-9246000d4d78" providerId="ADAL" clId="{42D61F0B-52D0-C845-8A61-3CCD77F1D8C3}" dt="2023-10-29T12:15:58.038" v="976" actId="478"/>
          <ac:spMkLst>
            <pc:docMk/>
            <pc:sldMk cId="2410731738" sldId="336"/>
            <ac:spMk id="36" creationId="{13DCA7BC-AD72-6F6A-4775-CAA9DA187A06}"/>
          </ac:spMkLst>
        </pc:spChg>
        <pc:spChg chg="add mod">
          <ac:chgData name="CHEN Yiman" userId="6173559f-2d0a-408e-aa08-9246000d4d78" providerId="ADAL" clId="{42D61F0B-52D0-C845-8A61-3CCD77F1D8C3}" dt="2023-10-29T12:38:38.579" v="1532" actId="1076"/>
          <ac:spMkLst>
            <pc:docMk/>
            <pc:sldMk cId="2410731738" sldId="336"/>
            <ac:spMk id="37" creationId="{306E1DF8-BC0E-130F-32D0-1DD258E70A34}"/>
          </ac:spMkLst>
        </pc:spChg>
        <pc:spChg chg="add del mod">
          <ac:chgData name="CHEN Yiman" userId="6173559f-2d0a-408e-aa08-9246000d4d78" providerId="ADAL" clId="{42D61F0B-52D0-C845-8A61-3CCD77F1D8C3}" dt="2023-10-29T12:16:08.728" v="982" actId="478"/>
          <ac:spMkLst>
            <pc:docMk/>
            <pc:sldMk cId="2410731738" sldId="336"/>
            <ac:spMk id="38" creationId="{D7B0B7CE-AF7A-8325-94E1-F290C01792BC}"/>
          </ac:spMkLst>
        </pc:spChg>
        <pc:spChg chg="add mod">
          <ac:chgData name="CHEN Yiman" userId="6173559f-2d0a-408e-aa08-9246000d4d78" providerId="ADAL" clId="{42D61F0B-52D0-C845-8A61-3CCD77F1D8C3}" dt="2023-10-29T12:21:16.310" v="1129" actId="1076"/>
          <ac:spMkLst>
            <pc:docMk/>
            <pc:sldMk cId="2410731738" sldId="336"/>
            <ac:spMk id="43" creationId="{2EDE0543-F5DB-04E6-3027-85B0AE71D856}"/>
          </ac:spMkLst>
        </pc:spChg>
        <pc:spChg chg="add mod">
          <ac:chgData name="CHEN Yiman" userId="6173559f-2d0a-408e-aa08-9246000d4d78" providerId="ADAL" clId="{42D61F0B-52D0-C845-8A61-3CCD77F1D8C3}" dt="2023-10-29T12:15:22.872" v="967" actId="14100"/>
          <ac:spMkLst>
            <pc:docMk/>
            <pc:sldMk cId="2410731738" sldId="336"/>
            <ac:spMk id="44" creationId="{1C2A63F0-A0D7-65ED-B31C-5BC176C15EE1}"/>
          </ac:spMkLst>
        </pc:spChg>
        <pc:spChg chg="add mod">
          <ac:chgData name="CHEN Yiman" userId="6173559f-2d0a-408e-aa08-9246000d4d78" providerId="ADAL" clId="{42D61F0B-52D0-C845-8A61-3CCD77F1D8C3}" dt="2023-10-29T12:15:25.961" v="968" actId="14100"/>
          <ac:spMkLst>
            <pc:docMk/>
            <pc:sldMk cId="2410731738" sldId="336"/>
            <ac:spMk id="45" creationId="{75CD7BFF-2874-728D-F8C3-16EA0002BFDA}"/>
          </ac:spMkLst>
        </pc:spChg>
        <pc:spChg chg="add mod">
          <ac:chgData name="CHEN Yiman" userId="6173559f-2d0a-408e-aa08-9246000d4d78" providerId="ADAL" clId="{42D61F0B-52D0-C845-8A61-3CCD77F1D8C3}" dt="2023-10-29T12:42:20.249" v="1559" actId="1076"/>
          <ac:spMkLst>
            <pc:docMk/>
            <pc:sldMk cId="2410731738" sldId="336"/>
            <ac:spMk id="46" creationId="{A27FBB7F-D18A-9212-0DCB-4051B063F6E9}"/>
          </ac:spMkLst>
        </pc:spChg>
        <pc:spChg chg="add mod">
          <ac:chgData name="CHEN Yiman" userId="6173559f-2d0a-408e-aa08-9246000d4d78" providerId="ADAL" clId="{42D61F0B-52D0-C845-8A61-3CCD77F1D8C3}" dt="2023-10-29T12:21:59.883" v="1148" actId="1076"/>
          <ac:spMkLst>
            <pc:docMk/>
            <pc:sldMk cId="2410731738" sldId="336"/>
            <ac:spMk id="48" creationId="{26EE6AD3-AFDF-CEB1-9A8F-65C056BC33E0}"/>
          </ac:spMkLst>
        </pc:spChg>
        <pc:spChg chg="add del mod">
          <ac:chgData name="CHEN Yiman" userId="6173559f-2d0a-408e-aa08-9246000d4d78" providerId="ADAL" clId="{42D61F0B-52D0-C845-8A61-3CCD77F1D8C3}" dt="2023-10-29T12:13:14.031" v="839" actId="478"/>
          <ac:spMkLst>
            <pc:docMk/>
            <pc:sldMk cId="2410731738" sldId="336"/>
            <ac:spMk id="49" creationId="{DAAADBBF-BBAD-0DED-0C24-1EDC8DC8819B}"/>
          </ac:spMkLst>
        </pc:spChg>
        <pc:spChg chg="add mod">
          <ac:chgData name="CHEN Yiman" userId="6173559f-2d0a-408e-aa08-9246000d4d78" providerId="ADAL" clId="{42D61F0B-52D0-C845-8A61-3CCD77F1D8C3}" dt="2023-10-29T12:38:33.492" v="1523" actId="1076"/>
          <ac:spMkLst>
            <pc:docMk/>
            <pc:sldMk cId="2410731738" sldId="336"/>
            <ac:spMk id="50" creationId="{2F0A8F0C-1E56-5B79-4DAE-2272745B79E1}"/>
          </ac:spMkLst>
        </pc:spChg>
        <pc:spChg chg="add del mod">
          <ac:chgData name="CHEN Yiman" userId="6173559f-2d0a-408e-aa08-9246000d4d78" providerId="ADAL" clId="{42D61F0B-52D0-C845-8A61-3CCD77F1D8C3}" dt="2023-10-29T12:44:02.919" v="1593" actId="478"/>
          <ac:spMkLst>
            <pc:docMk/>
            <pc:sldMk cId="2410731738" sldId="336"/>
            <ac:spMk id="51" creationId="{D3C9A836-C38A-0EF5-9C17-D20D34794D9A}"/>
          </ac:spMkLst>
        </pc:spChg>
        <pc:spChg chg="add mod">
          <ac:chgData name="CHEN Yiman" userId="6173559f-2d0a-408e-aa08-9246000d4d78" providerId="ADAL" clId="{42D61F0B-52D0-C845-8A61-3CCD77F1D8C3}" dt="2023-10-29T12:28:06.927" v="1392" actId="1076"/>
          <ac:spMkLst>
            <pc:docMk/>
            <pc:sldMk cId="2410731738" sldId="336"/>
            <ac:spMk id="52" creationId="{7A26CF29-4344-E593-6CF2-C29CE4956522}"/>
          </ac:spMkLst>
        </pc:spChg>
        <pc:spChg chg="add mod">
          <ac:chgData name="CHEN Yiman" userId="6173559f-2d0a-408e-aa08-9246000d4d78" providerId="ADAL" clId="{42D61F0B-52D0-C845-8A61-3CCD77F1D8C3}" dt="2023-10-29T12:22:02.906" v="1149" actId="1076"/>
          <ac:spMkLst>
            <pc:docMk/>
            <pc:sldMk cId="2410731738" sldId="336"/>
            <ac:spMk id="53" creationId="{0F4F4520-5802-5E1A-0E37-CD9E5B540D64}"/>
          </ac:spMkLst>
        </pc:spChg>
        <pc:spChg chg="add mod">
          <ac:chgData name="CHEN Yiman" userId="6173559f-2d0a-408e-aa08-9246000d4d78" providerId="ADAL" clId="{42D61F0B-52D0-C845-8A61-3CCD77F1D8C3}" dt="2023-10-29T12:38:32.928" v="1522" actId="1076"/>
          <ac:spMkLst>
            <pc:docMk/>
            <pc:sldMk cId="2410731738" sldId="336"/>
            <ac:spMk id="54" creationId="{9DAABC58-3C4F-E1E1-B453-E3DB9AF4635A}"/>
          </ac:spMkLst>
        </pc:spChg>
        <pc:spChg chg="add mod">
          <ac:chgData name="CHEN Yiman" userId="6173559f-2d0a-408e-aa08-9246000d4d78" providerId="ADAL" clId="{42D61F0B-52D0-C845-8A61-3CCD77F1D8C3}" dt="2023-10-29T12:22:05.324" v="1150" actId="1076"/>
          <ac:spMkLst>
            <pc:docMk/>
            <pc:sldMk cId="2410731738" sldId="336"/>
            <ac:spMk id="58" creationId="{1F7CB4E5-FAD8-5F4E-7A6F-24A62014C7D5}"/>
          </ac:spMkLst>
        </pc:spChg>
        <pc:spChg chg="add mod">
          <ac:chgData name="CHEN Yiman" userId="6173559f-2d0a-408e-aa08-9246000d4d78" providerId="ADAL" clId="{42D61F0B-52D0-C845-8A61-3CCD77F1D8C3}" dt="2023-10-29T12:22:13.004" v="1153" actId="1076"/>
          <ac:spMkLst>
            <pc:docMk/>
            <pc:sldMk cId="2410731738" sldId="336"/>
            <ac:spMk id="59" creationId="{DA82C49F-ABAF-8638-E72A-FB44B3188678}"/>
          </ac:spMkLst>
        </pc:spChg>
        <pc:spChg chg="add mod">
          <ac:chgData name="CHEN Yiman" userId="6173559f-2d0a-408e-aa08-9246000d4d78" providerId="ADAL" clId="{42D61F0B-52D0-C845-8A61-3CCD77F1D8C3}" dt="2023-10-29T12:25:24.061" v="1256" actId="1076"/>
          <ac:spMkLst>
            <pc:docMk/>
            <pc:sldMk cId="2410731738" sldId="336"/>
            <ac:spMk id="1472" creationId="{BAF97CAB-E462-737C-C909-B2C05AF5C497}"/>
          </ac:spMkLst>
        </pc:spChg>
        <pc:spChg chg="add mod">
          <ac:chgData name="CHEN Yiman" userId="6173559f-2d0a-408e-aa08-9246000d4d78" providerId="ADAL" clId="{42D61F0B-52D0-C845-8A61-3CCD77F1D8C3}" dt="2023-10-29T12:28:01.059" v="1391" actId="1076"/>
          <ac:spMkLst>
            <pc:docMk/>
            <pc:sldMk cId="2410731738" sldId="336"/>
            <ac:spMk id="1473" creationId="{6252C7F5-8184-CC6B-EDFE-737FFAEB4291}"/>
          </ac:spMkLst>
        </pc:spChg>
        <pc:spChg chg="add mod">
          <ac:chgData name="CHEN Yiman" userId="6173559f-2d0a-408e-aa08-9246000d4d78" providerId="ADAL" clId="{42D61F0B-52D0-C845-8A61-3CCD77F1D8C3}" dt="2023-10-29T12:44:05.482" v="1594" actId="1076"/>
          <ac:spMkLst>
            <pc:docMk/>
            <pc:sldMk cId="2410731738" sldId="336"/>
            <ac:spMk id="1474" creationId="{6E44186A-93AB-6979-C973-3BA82B27CD21}"/>
          </ac:spMkLst>
        </pc:spChg>
        <pc:spChg chg="add mod">
          <ac:chgData name="CHEN Yiman" userId="6173559f-2d0a-408e-aa08-9246000d4d78" providerId="ADAL" clId="{42D61F0B-52D0-C845-8A61-3CCD77F1D8C3}" dt="2023-10-29T12:28:51.183" v="1397" actId="1076"/>
          <ac:spMkLst>
            <pc:docMk/>
            <pc:sldMk cId="2410731738" sldId="336"/>
            <ac:spMk id="1475" creationId="{EC67559F-15DE-49DB-4564-F8063CE39481}"/>
          </ac:spMkLst>
        </pc:spChg>
        <pc:spChg chg="add mod">
          <ac:chgData name="CHEN Yiman" userId="6173559f-2d0a-408e-aa08-9246000d4d78" providerId="ADAL" clId="{42D61F0B-52D0-C845-8A61-3CCD77F1D8C3}" dt="2023-10-29T12:42:22.129" v="1560" actId="1076"/>
          <ac:spMkLst>
            <pc:docMk/>
            <pc:sldMk cId="2410731738" sldId="336"/>
            <ac:spMk id="1482" creationId="{7BC3E39A-A200-8446-47F0-B6CDE2AA44B2}"/>
          </ac:spMkLst>
        </pc:spChg>
        <pc:spChg chg="add mod">
          <ac:chgData name="CHEN Yiman" userId="6173559f-2d0a-408e-aa08-9246000d4d78" providerId="ADAL" clId="{42D61F0B-52D0-C845-8A61-3CCD77F1D8C3}" dt="2023-10-29T12:24:38.436" v="1224" actId="1076"/>
          <ac:spMkLst>
            <pc:docMk/>
            <pc:sldMk cId="2410731738" sldId="336"/>
            <ac:spMk id="1483" creationId="{F280498A-E8D6-EBD7-A58F-79FF99A80E95}"/>
          </ac:spMkLst>
        </pc:spChg>
        <pc:spChg chg="add mod">
          <ac:chgData name="CHEN Yiman" userId="6173559f-2d0a-408e-aa08-9246000d4d78" providerId="ADAL" clId="{42D61F0B-52D0-C845-8A61-3CCD77F1D8C3}" dt="2023-10-29T12:24:49.073" v="1246" actId="20577"/>
          <ac:spMkLst>
            <pc:docMk/>
            <pc:sldMk cId="2410731738" sldId="336"/>
            <ac:spMk id="1484" creationId="{F1A45B0D-E460-5C89-F85C-E76C0956CFF6}"/>
          </ac:spMkLst>
        </pc:spChg>
        <pc:spChg chg="del mod">
          <ac:chgData name="CHEN Yiman" userId="6173559f-2d0a-408e-aa08-9246000d4d78" providerId="ADAL" clId="{42D61F0B-52D0-C845-8A61-3CCD77F1D8C3}" dt="2023-10-29T12:12:02.838" v="833" actId="478"/>
          <ac:spMkLst>
            <pc:docMk/>
            <pc:sldMk cId="2410731738" sldId="336"/>
            <ac:spMk id="1485" creationId="{00000000-0000-0000-0000-000000000000}"/>
          </ac:spMkLst>
        </pc:spChg>
        <pc:spChg chg="add mod">
          <ac:chgData name="CHEN Yiman" userId="6173559f-2d0a-408e-aa08-9246000d4d78" providerId="ADAL" clId="{42D61F0B-52D0-C845-8A61-3CCD77F1D8C3}" dt="2023-10-29T12:25:49.883" v="1273" actId="20577"/>
          <ac:spMkLst>
            <pc:docMk/>
            <pc:sldMk cId="2410731738" sldId="336"/>
            <ac:spMk id="1486" creationId="{BD8DDCDF-A8FF-646D-D5D1-AC58E54B37E9}"/>
          </ac:spMkLst>
        </pc:spChg>
        <pc:spChg chg="add del mod">
          <ac:chgData name="CHEN Yiman" userId="6173559f-2d0a-408e-aa08-9246000d4d78" providerId="ADAL" clId="{42D61F0B-52D0-C845-8A61-3CCD77F1D8C3}" dt="2023-10-29T12:25:45.531" v="1260"/>
          <ac:spMkLst>
            <pc:docMk/>
            <pc:sldMk cId="2410731738" sldId="336"/>
            <ac:spMk id="1487" creationId="{15E44A85-1784-401D-035D-C018532F6414}"/>
          </ac:spMkLst>
        </pc:spChg>
        <pc:spChg chg="add mod">
          <ac:chgData name="CHEN Yiman" userId="6173559f-2d0a-408e-aa08-9246000d4d78" providerId="ADAL" clId="{42D61F0B-52D0-C845-8A61-3CCD77F1D8C3}" dt="2023-10-29T12:43:14.814" v="1576" actId="20577"/>
          <ac:spMkLst>
            <pc:docMk/>
            <pc:sldMk cId="2410731738" sldId="336"/>
            <ac:spMk id="1488" creationId="{DC1B5181-C2CA-8CB2-8FBB-15CC2CFE6FC1}"/>
          </ac:spMkLst>
        </pc:spChg>
        <pc:spChg chg="add mod">
          <ac:chgData name="CHEN Yiman" userId="6173559f-2d0a-408e-aa08-9246000d4d78" providerId="ADAL" clId="{42D61F0B-52D0-C845-8A61-3CCD77F1D8C3}" dt="2023-10-29T12:44:10.682" v="1595" actId="1076"/>
          <ac:spMkLst>
            <pc:docMk/>
            <pc:sldMk cId="2410731738" sldId="336"/>
            <ac:spMk id="1489" creationId="{ADF80C7C-8D5A-0BD2-81B9-15DF87A2A0B7}"/>
          </ac:spMkLst>
        </pc:spChg>
        <pc:spChg chg="add del mod">
          <ac:chgData name="CHEN Yiman" userId="6173559f-2d0a-408e-aa08-9246000d4d78" providerId="ADAL" clId="{42D61F0B-52D0-C845-8A61-3CCD77F1D8C3}" dt="2023-10-29T12:42:08.934" v="1558" actId="478"/>
          <ac:spMkLst>
            <pc:docMk/>
            <pc:sldMk cId="2410731738" sldId="336"/>
            <ac:spMk id="1490" creationId="{3DC86BA6-CB5D-0D94-36AC-79B837D93D8D}"/>
          </ac:spMkLst>
        </pc:spChg>
        <pc:spChg chg="add mod">
          <ac:chgData name="CHEN Yiman" userId="6173559f-2d0a-408e-aa08-9246000d4d78" providerId="ADAL" clId="{42D61F0B-52D0-C845-8A61-3CCD77F1D8C3}" dt="2023-10-29T12:28:46.386" v="1396" actId="1076"/>
          <ac:spMkLst>
            <pc:docMk/>
            <pc:sldMk cId="2410731738" sldId="336"/>
            <ac:spMk id="1491" creationId="{1D917277-BF2A-733F-B829-F488DCF6E2C8}"/>
          </ac:spMkLst>
        </pc:spChg>
        <pc:spChg chg="add mod">
          <ac:chgData name="CHEN Yiman" userId="6173559f-2d0a-408e-aa08-9246000d4d78" providerId="ADAL" clId="{42D61F0B-52D0-C845-8A61-3CCD77F1D8C3}" dt="2023-10-29T12:43:06.375" v="1568" actId="1076"/>
          <ac:spMkLst>
            <pc:docMk/>
            <pc:sldMk cId="2410731738" sldId="336"/>
            <ac:spMk id="1504" creationId="{8BBE5669-C2A1-9E3A-32BC-0E8D31A4E28C}"/>
          </ac:spMkLst>
        </pc:spChg>
        <pc:spChg chg="add del mod">
          <ac:chgData name="CHEN Yiman" userId="6173559f-2d0a-408e-aa08-9246000d4d78" providerId="ADAL" clId="{42D61F0B-52D0-C845-8A61-3CCD77F1D8C3}" dt="2023-10-29T12:42:54.108" v="1563" actId="478"/>
          <ac:spMkLst>
            <pc:docMk/>
            <pc:sldMk cId="2410731738" sldId="336"/>
            <ac:spMk id="1505" creationId="{FF656934-FDCD-DD6E-592B-F7305AA0EF4C}"/>
          </ac:spMkLst>
        </pc:spChg>
        <pc:spChg chg="add del mod">
          <ac:chgData name="CHEN Yiman" userId="6173559f-2d0a-408e-aa08-9246000d4d78" providerId="ADAL" clId="{42D61F0B-52D0-C845-8A61-3CCD77F1D8C3}" dt="2023-10-29T12:41:43.811" v="1552" actId="478"/>
          <ac:spMkLst>
            <pc:docMk/>
            <pc:sldMk cId="2410731738" sldId="336"/>
            <ac:spMk id="1506" creationId="{DBE1366E-9CE5-3E70-5DE1-4BE2285CA2BA}"/>
          </ac:spMkLst>
        </pc:spChg>
        <pc:spChg chg="add mod">
          <ac:chgData name="CHEN Yiman" userId="6173559f-2d0a-408e-aa08-9246000d4d78" providerId="ADAL" clId="{42D61F0B-52D0-C845-8A61-3CCD77F1D8C3}" dt="2023-10-29T12:41:45.975" v="1553" actId="1076"/>
          <ac:spMkLst>
            <pc:docMk/>
            <pc:sldMk cId="2410731738" sldId="336"/>
            <ac:spMk id="1507" creationId="{36BE39BE-A301-21BB-48F6-14A1C2B6E642}"/>
          </ac:spMkLst>
        </pc:spChg>
        <pc:spChg chg="add del mod">
          <ac:chgData name="CHEN Yiman" userId="6173559f-2d0a-408e-aa08-9246000d4d78" providerId="ADAL" clId="{42D61F0B-52D0-C845-8A61-3CCD77F1D8C3}" dt="2023-10-29T12:42:56.046" v="1564" actId="478"/>
          <ac:spMkLst>
            <pc:docMk/>
            <pc:sldMk cId="2410731738" sldId="336"/>
            <ac:spMk id="1508" creationId="{3B54A2B1-4D7A-575F-E850-AF3DB5E0285C}"/>
          </ac:spMkLst>
        </pc:spChg>
        <pc:spChg chg="add mod">
          <ac:chgData name="CHEN Yiman" userId="6173559f-2d0a-408e-aa08-9246000d4d78" providerId="ADAL" clId="{42D61F0B-52D0-C845-8A61-3CCD77F1D8C3}" dt="2023-10-29T12:43:49.654" v="1590"/>
          <ac:spMkLst>
            <pc:docMk/>
            <pc:sldMk cId="2410731738" sldId="336"/>
            <ac:spMk id="1509" creationId="{FD7EAAF2-5591-44CC-715F-FCA3A7B3CDF0}"/>
          </ac:spMkLst>
        </pc:spChg>
        <pc:graphicFrameChg chg="add del mod modGraphic">
          <ac:chgData name="CHEN Yiman" userId="6173559f-2d0a-408e-aa08-9246000d4d78" providerId="ADAL" clId="{42D61F0B-52D0-C845-8A61-3CCD77F1D8C3}" dt="2023-10-29T12:06:22.731" v="779" actId="478"/>
          <ac:graphicFrameMkLst>
            <pc:docMk/>
            <pc:sldMk cId="2410731738" sldId="336"/>
            <ac:graphicFrameMk id="42" creationId="{EAE078AE-0502-7432-F380-609AF01461C7}"/>
          </ac:graphicFrameMkLst>
        </pc:graphicFrameChg>
        <pc:graphicFrameChg chg="add mod modGraphic">
          <ac:chgData name="CHEN Yiman" userId="6173559f-2d0a-408e-aa08-9246000d4d78" providerId="ADAL" clId="{42D61F0B-52D0-C845-8A61-3CCD77F1D8C3}" dt="2023-10-29T12:45:25.723" v="1625" actId="1076"/>
          <ac:graphicFrameMkLst>
            <pc:docMk/>
            <pc:sldMk cId="2410731738" sldId="336"/>
            <ac:graphicFrameMk id="47" creationId="{E40324AB-42A2-8F22-DE38-3586F64C4DA5}"/>
          </ac:graphicFrameMkLst>
        </pc:graphicFrameChg>
        <pc:graphicFrameChg chg="add mod">
          <ac:chgData name="CHEN Yiman" userId="6173559f-2d0a-408e-aa08-9246000d4d78" providerId="ADAL" clId="{42D61F0B-52D0-C845-8A61-3CCD77F1D8C3}" dt="2023-10-29T12:30:27.556" v="1455" actId="1076"/>
          <ac:graphicFrameMkLst>
            <pc:docMk/>
            <pc:sldMk cId="2410731738" sldId="336"/>
            <ac:graphicFrameMk id="60" creationId="{6A38D87A-84DF-8AD1-F8D4-9C492C9CDCA8}"/>
          </ac:graphicFrameMkLst>
        </pc:graphicFrameChg>
        <pc:picChg chg="add mod">
          <ac:chgData name="CHEN Yiman" userId="6173559f-2d0a-408e-aa08-9246000d4d78" providerId="ADAL" clId="{42D61F0B-52D0-C845-8A61-3CCD77F1D8C3}" dt="2023-10-29T12:34:48.644" v="1461" actId="1076"/>
          <ac:picMkLst>
            <pc:docMk/>
            <pc:sldMk cId="2410731738" sldId="336"/>
            <ac:picMk id="5" creationId="{A740915D-0439-BF5F-A7B6-9968EDB8A501}"/>
          </ac:picMkLst>
        </pc:picChg>
        <pc:picChg chg="add mod">
          <ac:chgData name="CHEN Yiman" userId="6173559f-2d0a-408e-aa08-9246000d4d78" providerId="ADAL" clId="{42D61F0B-52D0-C845-8A61-3CCD77F1D8C3}" dt="2023-10-29T12:34:54.065" v="1463" actId="1076"/>
          <ac:picMkLst>
            <pc:docMk/>
            <pc:sldMk cId="2410731738" sldId="336"/>
            <ac:picMk id="8" creationId="{BD1EC3B1-C572-8401-E748-7599F57437FC}"/>
          </ac:picMkLst>
        </pc:picChg>
        <pc:picChg chg="add mod">
          <ac:chgData name="CHEN Yiman" userId="6173559f-2d0a-408e-aa08-9246000d4d78" providerId="ADAL" clId="{42D61F0B-52D0-C845-8A61-3CCD77F1D8C3}" dt="2023-10-29T11:57:42.148" v="595" actId="1076"/>
          <ac:picMkLst>
            <pc:docMk/>
            <pc:sldMk cId="2410731738" sldId="336"/>
            <ac:picMk id="10" creationId="{F287142B-9594-2189-D81E-D97BA552786A}"/>
          </ac:picMkLst>
        </pc:picChg>
        <pc:picChg chg="add del mod">
          <ac:chgData name="CHEN Yiman" userId="6173559f-2d0a-408e-aa08-9246000d4d78" providerId="ADAL" clId="{42D61F0B-52D0-C845-8A61-3CCD77F1D8C3}" dt="2023-10-29T12:45:18.119" v="1623" actId="478"/>
          <ac:picMkLst>
            <pc:docMk/>
            <pc:sldMk cId="2410731738" sldId="336"/>
            <ac:picMk id="27" creationId="{9323651A-53EC-DF20-EF6D-7107843F9608}"/>
          </ac:picMkLst>
        </pc:picChg>
        <pc:picChg chg="add mod">
          <ac:chgData name="CHEN Yiman" userId="6173559f-2d0a-408e-aa08-9246000d4d78" providerId="ADAL" clId="{42D61F0B-52D0-C845-8A61-3CCD77F1D8C3}" dt="2023-10-29T12:43:33.041" v="1588" actId="1076"/>
          <ac:picMkLst>
            <pc:docMk/>
            <pc:sldMk cId="2410731738" sldId="336"/>
            <ac:picMk id="56" creationId="{088C4B7B-4A16-7869-92B1-CE668C9D256F}"/>
          </ac:picMkLst>
        </pc:picChg>
        <pc:picChg chg="add del mod">
          <ac:chgData name="CHEN Yiman" userId="6173559f-2d0a-408e-aa08-9246000d4d78" providerId="ADAL" clId="{42D61F0B-52D0-C845-8A61-3CCD77F1D8C3}" dt="2023-10-29T12:29:15.111" v="1403" actId="478"/>
          <ac:picMkLst>
            <pc:docMk/>
            <pc:sldMk cId="2410731738" sldId="336"/>
            <ac:picMk id="1493" creationId="{59035885-B3BC-6B15-3E39-24C776431ED7}"/>
          </ac:picMkLst>
        </pc:picChg>
        <pc:picChg chg="add del mod">
          <ac:chgData name="CHEN Yiman" userId="6173559f-2d0a-408e-aa08-9246000d4d78" providerId="ADAL" clId="{42D61F0B-52D0-C845-8A61-3CCD77F1D8C3}" dt="2023-10-29T12:29:15.111" v="1403" actId="478"/>
          <ac:picMkLst>
            <pc:docMk/>
            <pc:sldMk cId="2410731738" sldId="336"/>
            <ac:picMk id="1495" creationId="{27FE3CDA-E6DB-1472-447D-58E7EB61EFF8}"/>
          </ac:picMkLst>
        </pc:picChg>
        <pc:picChg chg="add del mod">
          <ac:chgData name="CHEN Yiman" userId="6173559f-2d0a-408e-aa08-9246000d4d78" providerId="ADAL" clId="{42D61F0B-52D0-C845-8A61-3CCD77F1D8C3}" dt="2023-10-29T12:29:35.052" v="1406" actId="478"/>
          <ac:picMkLst>
            <pc:docMk/>
            <pc:sldMk cId="2410731738" sldId="336"/>
            <ac:picMk id="1497" creationId="{8EC17467-8015-A6AE-B96B-644B039EE391}"/>
          </ac:picMkLst>
        </pc:picChg>
        <pc:picChg chg="add mod">
          <ac:chgData name="CHEN Yiman" userId="6173559f-2d0a-408e-aa08-9246000d4d78" providerId="ADAL" clId="{42D61F0B-52D0-C845-8A61-3CCD77F1D8C3}" dt="2023-10-29T12:44:19.669" v="1599" actId="1076"/>
          <ac:picMkLst>
            <pc:docMk/>
            <pc:sldMk cId="2410731738" sldId="336"/>
            <ac:picMk id="1499" creationId="{C4C45E10-C6FC-4121-9BAA-4B9EAD75FC27}"/>
          </ac:picMkLst>
        </pc:picChg>
        <pc:picChg chg="add mod">
          <ac:chgData name="CHEN Yiman" userId="6173559f-2d0a-408e-aa08-9246000d4d78" providerId="ADAL" clId="{42D61F0B-52D0-C845-8A61-3CCD77F1D8C3}" dt="2023-10-29T12:29:57.046" v="1415" actId="1076"/>
          <ac:picMkLst>
            <pc:docMk/>
            <pc:sldMk cId="2410731738" sldId="336"/>
            <ac:picMk id="1500" creationId="{972FF84F-82AB-E209-6A59-3D37F3AF0F2B}"/>
          </ac:picMkLst>
        </pc:picChg>
        <pc:picChg chg="add mod">
          <ac:chgData name="CHEN Yiman" userId="6173559f-2d0a-408e-aa08-9246000d4d78" providerId="ADAL" clId="{42D61F0B-52D0-C845-8A61-3CCD77F1D8C3}" dt="2023-10-29T12:30:02.448" v="1417" actId="1076"/>
          <ac:picMkLst>
            <pc:docMk/>
            <pc:sldMk cId="2410731738" sldId="336"/>
            <ac:picMk id="1501" creationId="{FE5B169D-E71C-22B8-C9AF-1E15B7B698B4}"/>
          </ac:picMkLst>
        </pc:picChg>
        <pc:picChg chg="add mod">
          <ac:chgData name="CHEN Yiman" userId="6173559f-2d0a-408e-aa08-9246000d4d78" providerId="ADAL" clId="{42D61F0B-52D0-C845-8A61-3CCD77F1D8C3}" dt="2023-10-29T12:44:41.323" v="1601" actId="1076"/>
          <ac:picMkLst>
            <pc:docMk/>
            <pc:sldMk cId="2410731738" sldId="336"/>
            <ac:picMk id="1510" creationId="{639A2FED-4590-26C5-1347-80D97BDB57E0}"/>
          </ac:picMkLst>
        </pc:picChg>
        <pc:cxnChg chg="add del">
          <ac:chgData name="CHEN Yiman" userId="6173559f-2d0a-408e-aa08-9246000d4d78" providerId="ADAL" clId="{42D61F0B-52D0-C845-8A61-3CCD77F1D8C3}" dt="2023-10-29T11:52:45.233" v="490" actId="478"/>
          <ac:cxnSpMkLst>
            <pc:docMk/>
            <pc:sldMk cId="2410731738" sldId="336"/>
            <ac:cxnSpMk id="15" creationId="{32180150-276B-2405-36AB-617177C2F3C3}"/>
          </ac:cxnSpMkLst>
        </pc:cxnChg>
        <pc:cxnChg chg="add mod">
          <ac:chgData name="CHEN Yiman" userId="6173559f-2d0a-408e-aa08-9246000d4d78" providerId="ADAL" clId="{42D61F0B-52D0-C845-8A61-3CCD77F1D8C3}" dt="2023-10-29T12:43:30.675" v="1587" actId="1076"/>
          <ac:cxnSpMkLst>
            <pc:docMk/>
            <pc:sldMk cId="2410731738" sldId="336"/>
            <ac:cxnSpMk id="29" creationId="{161F4355-88A1-7B8F-76DC-74E08B7EAF24}"/>
          </ac:cxnSpMkLst>
        </pc:cxnChg>
        <pc:cxnChg chg="add del mod">
          <ac:chgData name="CHEN Yiman" userId="6173559f-2d0a-408e-aa08-9246000d4d78" providerId="ADAL" clId="{42D61F0B-52D0-C845-8A61-3CCD77F1D8C3}" dt="2023-10-29T12:45:19.479" v="1624" actId="478"/>
          <ac:cxnSpMkLst>
            <pc:docMk/>
            <pc:sldMk cId="2410731738" sldId="336"/>
            <ac:cxnSpMk id="31" creationId="{299CEF93-E618-214E-AC54-5CD4D8638610}"/>
          </ac:cxnSpMkLst>
        </pc:cxnChg>
        <pc:cxnChg chg="add mod">
          <ac:chgData name="CHEN Yiman" userId="6173559f-2d0a-408e-aa08-9246000d4d78" providerId="ADAL" clId="{42D61F0B-52D0-C845-8A61-3CCD77F1D8C3}" dt="2023-10-29T12:24:13.412" v="1194" actId="14100"/>
          <ac:cxnSpMkLst>
            <pc:docMk/>
            <pc:sldMk cId="2410731738" sldId="336"/>
            <ac:cxnSpMk id="32" creationId="{6C3A63C0-2144-951C-D9E0-383418212D63}"/>
          </ac:cxnSpMkLst>
        </pc:cxnChg>
      </pc:sldChg>
      <pc:sldChg chg="modSp mod">
        <pc:chgData name="CHEN Yiman" userId="6173559f-2d0a-408e-aa08-9246000d4d78" providerId="ADAL" clId="{42D61F0B-52D0-C845-8A61-3CCD77F1D8C3}" dt="2023-10-29T15:26:17.804" v="4109" actId="20577"/>
        <pc:sldMkLst>
          <pc:docMk/>
          <pc:sldMk cId="1689222582" sldId="337"/>
        </pc:sldMkLst>
        <pc:graphicFrameChg chg="mod modGraphic">
          <ac:chgData name="CHEN Yiman" userId="6173559f-2d0a-408e-aa08-9246000d4d78" providerId="ADAL" clId="{42D61F0B-52D0-C845-8A61-3CCD77F1D8C3}" dt="2023-10-29T15:26:17.804" v="4109" actId="20577"/>
          <ac:graphicFrameMkLst>
            <pc:docMk/>
            <pc:sldMk cId="1689222582" sldId="337"/>
            <ac:graphicFrameMk id="2" creationId="{8A455915-D8B5-6845-4199-86B91537F3E7}"/>
          </ac:graphicFrameMkLst>
        </pc:graphicFrameChg>
      </pc:sldChg>
      <pc:sldChg chg="modSp mod">
        <pc:chgData name="CHEN Yiman" userId="6173559f-2d0a-408e-aa08-9246000d4d78" providerId="ADAL" clId="{42D61F0B-52D0-C845-8A61-3CCD77F1D8C3}" dt="2023-10-29T15:48:26.886" v="4416" actId="113"/>
        <pc:sldMkLst>
          <pc:docMk/>
          <pc:sldMk cId="1252314446" sldId="338"/>
        </pc:sldMkLst>
        <pc:spChg chg="mod">
          <ac:chgData name="CHEN Yiman" userId="6173559f-2d0a-408e-aa08-9246000d4d78" providerId="ADAL" clId="{42D61F0B-52D0-C845-8A61-3CCD77F1D8C3}" dt="2023-10-29T15:48:26.886" v="4416" actId="113"/>
          <ac:spMkLst>
            <pc:docMk/>
            <pc:sldMk cId="1252314446" sldId="338"/>
            <ac:spMk id="3" creationId="{04F2A795-E7E7-6296-E749-2200736241DD}"/>
          </ac:spMkLst>
        </pc:spChg>
      </pc:sldChg>
      <pc:sldChg chg="del">
        <pc:chgData name="CHEN Yiman" userId="6173559f-2d0a-408e-aa08-9246000d4d78" providerId="ADAL" clId="{42D61F0B-52D0-C845-8A61-3CCD77F1D8C3}" dt="2023-10-29T14:05:34.112" v="2834" actId="2696"/>
        <pc:sldMkLst>
          <pc:docMk/>
          <pc:sldMk cId="3894995286" sldId="339"/>
        </pc:sldMkLst>
      </pc:sldChg>
      <pc:sldChg chg="del">
        <pc:chgData name="CHEN Yiman" userId="6173559f-2d0a-408e-aa08-9246000d4d78" providerId="ADAL" clId="{42D61F0B-52D0-C845-8A61-3CCD77F1D8C3}" dt="2023-10-29T15:41:13.517" v="4266" actId="2696"/>
        <pc:sldMkLst>
          <pc:docMk/>
          <pc:sldMk cId="384108614" sldId="340"/>
        </pc:sldMkLst>
      </pc:sldChg>
      <pc:sldChg chg="delSp modSp add del mod modShow">
        <pc:chgData name="CHEN Yiman" userId="6173559f-2d0a-408e-aa08-9246000d4d78" providerId="ADAL" clId="{42D61F0B-52D0-C845-8A61-3CCD77F1D8C3}" dt="2023-10-29T15:43:54.994" v="4319" actId="2696"/>
        <pc:sldMkLst>
          <pc:docMk/>
          <pc:sldMk cId="510325021" sldId="341"/>
        </pc:sldMkLst>
        <pc:spChg chg="mod">
          <ac:chgData name="CHEN Yiman" userId="6173559f-2d0a-408e-aa08-9246000d4d78" providerId="ADAL" clId="{42D61F0B-52D0-C845-8A61-3CCD77F1D8C3}" dt="2023-10-29T12:46:26.998" v="1631" actId="1076"/>
          <ac:spMkLst>
            <pc:docMk/>
            <pc:sldMk cId="510325021" sldId="341"/>
            <ac:spMk id="11" creationId="{0780C5C0-8D7E-15A6-C810-6148130922BF}"/>
          </ac:spMkLst>
        </pc:spChg>
        <pc:spChg chg="mod">
          <ac:chgData name="CHEN Yiman" userId="6173559f-2d0a-408e-aa08-9246000d4d78" providerId="ADAL" clId="{42D61F0B-52D0-C845-8A61-3CCD77F1D8C3}" dt="2023-10-29T12:46:17.166" v="1629" actId="1076"/>
          <ac:spMkLst>
            <pc:docMk/>
            <pc:sldMk cId="510325021" sldId="341"/>
            <ac:spMk id="1474" creationId="{6E44186A-93AB-6979-C973-3BA82B27CD21}"/>
          </ac:spMkLst>
        </pc:spChg>
        <pc:spChg chg="mod">
          <ac:chgData name="CHEN Yiman" userId="6173559f-2d0a-408e-aa08-9246000d4d78" providerId="ADAL" clId="{42D61F0B-52D0-C845-8A61-3CCD77F1D8C3}" dt="2023-10-29T12:46:29.581" v="1632" actId="1076"/>
          <ac:spMkLst>
            <pc:docMk/>
            <pc:sldMk cId="510325021" sldId="341"/>
            <ac:spMk id="1507" creationId="{36BE39BE-A301-21BB-48F6-14A1C2B6E642}"/>
          </ac:spMkLst>
        </pc:spChg>
        <pc:picChg chg="mod">
          <ac:chgData name="CHEN Yiman" userId="6173559f-2d0a-408e-aa08-9246000d4d78" providerId="ADAL" clId="{42D61F0B-52D0-C845-8A61-3CCD77F1D8C3}" dt="2023-10-29T12:46:24.846" v="1630" actId="1076"/>
          <ac:picMkLst>
            <pc:docMk/>
            <pc:sldMk cId="510325021" sldId="341"/>
            <ac:picMk id="5" creationId="{A740915D-0439-BF5F-A7B6-9968EDB8A501}"/>
          </ac:picMkLst>
        </pc:picChg>
        <pc:picChg chg="mod">
          <ac:chgData name="CHEN Yiman" userId="6173559f-2d0a-408e-aa08-9246000d4d78" providerId="ADAL" clId="{42D61F0B-52D0-C845-8A61-3CCD77F1D8C3}" dt="2023-10-29T12:46:14.023" v="1627" actId="1076"/>
          <ac:picMkLst>
            <pc:docMk/>
            <pc:sldMk cId="510325021" sldId="341"/>
            <ac:picMk id="56" creationId="{088C4B7B-4A16-7869-92B1-CE668C9D256F}"/>
          </ac:picMkLst>
        </pc:picChg>
        <pc:cxnChg chg="del">
          <ac:chgData name="CHEN Yiman" userId="6173559f-2d0a-408e-aa08-9246000d4d78" providerId="ADAL" clId="{42D61F0B-52D0-C845-8A61-3CCD77F1D8C3}" dt="2023-10-29T12:46:15.070" v="1628" actId="478"/>
          <ac:cxnSpMkLst>
            <pc:docMk/>
            <pc:sldMk cId="510325021" sldId="341"/>
            <ac:cxnSpMk id="29" creationId="{161F4355-88A1-7B8F-76DC-74E08B7EAF24}"/>
          </ac:cxnSpMkLst>
        </pc:cxnChg>
      </pc:sldChg>
      <pc:sldChg chg="addSp delSp modSp new mod ord">
        <pc:chgData name="CHEN Yiman" userId="6173559f-2d0a-408e-aa08-9246000d4d78" providerId="ADAL" clId="{42D61F0B-52D0-C845-8A61-3CCD77F1D8C3}" dt="2023-10-29T15:39:00.680" v="4251" actId="1076"/>
        <pc:sldMkLst>
          <pc:docMk/>
          <pc:sldMk cId="2335229898" sldId="342"/>
        </pc:sldMkLst>
        <pc:spChg chg="add mod">
          <ac:chgData name="CHEN Yiman" userId="6173559f-2d0a-408e-aa08-9246000d4d78" providerId="ADAL" clId="{42D61F0B-52D0-C845-8A61-3CCD77F1D8C3}" dt="2023-10-29T13:58:32.341" v="2811" actId="1582"/>
          <ac:spMkLst>
            <pc:docMk/>
            <pc:sldMk cId="2335229898" sldId="342"/>
            <ac:spMk id="7" creationId="{29D33B81-4FBF-132A-9528-26506292B75F}"/>
          </ac:spMkLst>
        </pc:spChg>
        <pc:spChg chg="add mod">
          <ac:chgData name="CHEN Yiman" userId="6173559f-2d0a-408e-aa08-9246000d4d78" providerId="ADAL" clId="{42D61F0B-52D0-C845-8A61-3CCD77F1D8C3}" dt="2023-10-29T13:59:16.817" v="2821" actId="14100"/>
          <ac:spMkLst>
            <pc:docMk/>
            <pc:sldMk cId="2335229898" sldId="342"/>
            <ac:spMk id="8" creationId="{D59F3893-A954-B1C0-6E2D-D779C0F91441}"/>
          </ac:spMkLst>
        </pc:spChg>
        <pc:spChg chg="add mod">
          <ac:chgData name="CHEN Yiman" userId="6173559f-2d0a-408e-aa08-9246000d4d78" providerId="ADAL" clId="{42D61F0B-52D0-C845-8A61-3CCD77F1D8C3}" dt="2023-10-29T13:59:29.315" v="2823" actId="1076"/>
          <ac:spMkLst>
            <pc:docMk/>
            <pc:sldMk cId="2335229898" sldId="342"/>
            <ac:spMk id="9" creationId="{4F20A545-C62F-0ABD-75A4-DECA4A193614}"/>
          </ac:spMkLst>
        </pc:spChg>
        <pc:spChg chg="add mod">
          <ac:chgData name="CHEN Yiman" userId="6173559f-2d0a-408e-aa08-9246000d4d78" providerId="ADAL" clId="{42D61F0B-52D0-C845-8A61-3CCD77F1D8C3}" dt="2023-10-29T14:00:41.882" v="2827" actId="1076"/>
          <ac:spMkLst>
            <pc:docMk/>
            <pc:sldMk cId="2335229898" sldId="342"/>
            <ac:spMk id="10" creationId="{0DD31DE1-6690-3F96-1CB1-3A01044E8D9E}"/>
          </ac:spMkLst>
        </pc:spChg>
        <pc:spChg chg="add mod">
          <ac:chgData name="CHEN Yiman" userId="6173559f-2d0a-408e-aa08-9246000d4d78" providerId="ADAL" clId="{42D61F0B-52D0-C845-8A61-3CCD77F1D8C3}" dt="2023-10-29T13:37:26.376" v="2520" actId="1076"/>
          <ac:spMkLst>
            <pc:docMk/>
            <pc:sldMk cId="2335229898" sldId="342"/>
            <ac:spMk id="11" creationId="{19641805-7FF1-8FC9-29BF-EC410B193460}"/>
          </ac:spMkLst>
        </pc:spChg>
        <pc:spChg chg="add mod">
          <ac:chgData name="CHEN Yiman" userId="6173559f-2d0a-408e-aa08-9246000d4d78" providerId="ADAL" clId="{42D61F0B-52D0-C845-8A61-3CCD77F1D8C3}" dt="2023-10-29T13:56:52.955" v="2803" actId="13926"/>
          <ac:spMkLst>
            <pc:docMk/>
            <pc:sldMk cId="2335229898" sldId="342"/>
            <ac:spMk id="12" creationId="{A14AA5C7-F8E2-0334-8246-5459175ECA3C}"/>
          </ac:spMkLst>
        </pc:spChg>
        <pc:spChg chg="add mod">
          <ac:chgData name="CHEN Yiman" userId="6173559f-2d0a-408e-aa08-9246000d4d78" providerId="ADAL" clId="{42D61F0B-52D0-C845-8A61-3CCD77F1D8C3}" dt="2023-10-29T13:38:14.344" v="2532" actId="404"/>
          <ac:spMkLst>
            <pc:docMk/>
            <pc:sldMk cId="2335229898" sldId="342"/>
            <ac:spMk id="13" creationId="{8196F4E9-F746-AA00-C938-81F9484CCBA8}"/>
          </ac:spMkLst>
        </pc:spChg>
        <pc:spChg chg="add mod">
          <ac:chgData name="CHEN Yiman" userId="6173559f-2d0a-408e-aa08-9246000d4d78" providerId="ADAL" clId="{42D61F0B-52D0-C845-8A61-3CCD77F1D8C3}" dt="2023-10-29T13:58:49.315" v="2814" actId="1076"/>
          <ac:spMkLst>
            <pc:docMk/>
            <pc:sldMk cId="2335229898" sldId="342"/>
            <ac:spMk id="14" creationId="{97239CB2-B529-6F1D-B000-820476CA5352}"/>
          </ac:spMkLst>
        </pc:spChg>
        <pc:spChg chg="add mod">
          <ac:chgData name="CHEN Yiman" userId="6173559f-2d0a-408e-aa08-9246000d4d78" providerId="ADAL" clId="{42D61F0B-52D0-C845-8A61-3CCD77F1D8C3}" dt="2023-10-29T13:38:56.729" v="2543" actId="20577"/>
          <ac:spMkLst>
            <pc:docMk/>
            <pc:sldMk cId="2335229898" sldId="342"/>
            <ac:spMk id="15" creationId="{8777DB9A-A565-95C7-5A9B-21513C8E2DC0}"/>
          </ac:spMkLst>
        </pc:spChg>
        <pc:spChg chg="add mod">
          <ac:chgData name="CHEN Yiman" userId="6173559f-2d0a-408e-aa08-9246000d4d78" providerId="ADAL" clId="{42D61F0B-52D0-C845-8A61-3CCD77F1D8C3}" dt="2023-10-29T14:00:34.981" v="2826" actId="1076"/>
          <ac:spMkLst>
            <pc:docMk/>
            <pc:sldMk cId="2335229898" sldId="342"/>
            <ac:spMk id="16" creationId="{FC69875D-DD7F-1317-1A09-6D5A9C010419}"/>
          </ac:spMkLst>
        </pc:spChg>
        <pc:spChg chg="add del mod">
          <ac:chgData name="CHEN Yiman" userId="6173559f-2d0a-408e-aa08-9246000d4d78" providerId="ADAL" clId="{42D61F0B-52D0-C845-8A61-3CCD77F1D8C3}" dt="2023-10-29T13:05:34.869" v="1935" actId="478"/>
          <ac:spMkLst>
            <pc:docMk/>
            <pc:sldMk cId="2335229898" sldId="342"/>
            <ac:spMk id="17" creationId="{7BDEBB41-DE79-5EFB-3DC4-1A598D3097CE}"/>
          </ac:spMkLst>
        </pc:spChg>
        <pc:spChg chg="add mod">
          <ac:chgData name="CHEN Yiman" userId="6173559f-2d0a-408e-aa08-9246000d4d78" providerId="ADAL" clId="{42D61F0B-52D0-C845-8A61-3CCD77F1D8C3}" dt="2023-10-29T15:39:00.680" v="4251" actId="1076"/>
          <ac:spMkLst>
            <pc:docMk/>
            <pc:sldMk cId="2335229898" sldId="342"/>
            <ac:spMk id="17" creationId="{BF2CB7AF-83A3-F28D-E4A2-8EAA19F0A8D2}"/>
          </ac:spMkLst>
        </pc:spChg>
        <pc:spChg chg="add mod">
          <ac:chgData name="CHEN Yiman" userId="6173559f-2d0a-408e-aa08-9246000d4d78" providerId="ADAL" clId="{42D61F0B-52D0-C845-8A61-3CCD77F1D8C3}" dt="2023-10-29T13:59:06.318" v="2820" actId="14100"/>
          <ac:spMkLst>
            <pc:docMk/>
            <pc:sldMk cId="2335229898" sldId="342"/>
            <ac:spMk id="18" creationId="{C5788290-F1EF-B687-0547-312197407C3B}"/>
          </ac:spMkLst>
        </pc:spChg>
        <pc:spChg chg="add mod">
          <ac:chgData name="CHEN Yiman" userId="6173559f-2d0a-408e-aa08-9246000d4d78" providerId="ADAL" clId="{42D61F0B-52D0-C845-8A61-3CCD77F1D8C3}" dt="2023-10-29T13:49:15.553" v="2704" actId="1076"/>
          <ac:spMkLst>
            <pc:docMk/>
            <pc:sldMk cId="2335229898" sldId="342"/>
            <ac:spMk id="19" creationId="{19B871F0-B94B-35AD-F273-2901901284F1}"/>
          </ac:spMkLst>
        </pc:spChg>
        <pc:spChg chg="add mod">
          <ac:chgData name="CHEN Yiman" userId="6173559f-2d0a-408e-aa08-9246000d4d78" providerId="ADAL" clId="{42D61F0B-52D0-C845-8A61-3CCD77F1D8C3}" dt="2023-10-29T13:59:02.149" v="2819" actId="14100"/>
          <ac:spMkLst>
            <pc:docMk/>
            <pc:sldMk cId="2335229898" sldId="342"/>
            <ac:spMk id="20" creationId="{E291A1D4-E20B-BE13-16FF-700A4E6AD47B}"/>
          </ac:spMkLst>
        </pc:spChg>
        <pc:spChg chg="add mod">
          <ac:chgData name="CHEN Yiman" userId="6173559f-2d0a-408e-aa08-9246000d4d78" providerId="ADAL" clId="{42D61F0B-52D0-C845-8A61-3CCD77F1D8C3}" dt="2023-10-29T14:00:27.082" v="2825" actId="1076"/>
          <ac:spMkLst>
            <pc:docMk/>
            <pc:sldMk cId="2335229898" sldId="342"/>
            <ac:spMk id="21" creationId="{7AFE50D0-92A4-F448-5985-221170927217}"/>
          </ac:spMkLst>
        </pc:spChg>
        <pc:spChg chg="add del mod">
          <ac:chgData name="CHEN Yiman" userId="6173559f-2d0a-408e-aa08-9246000d4d78" providerId="ADAL" clId="{42D61F0B-52D0-C845-8A61-3CCD77F1D8C3}" dt="2023-10-29T13:46:29.458" v="2655" actId="478"/>
          <ac:spMkLst>
            <pc:docMk/>
            <pc:sldMk cId="2335229898" sldId="342"/>
            <ac:spMk id="22" creationId="{948267D6-8F22-0859-14AD-C3B1E0897574}"/>
          </ac:spMkLst>
        </pc:spChg>
        <pc:spChg chg="add del mod">
          <ac:chgData name="CHEN Yiman" userId="6173559f-2d0a-408e-aa08-9246000d4d78" providerId="ADAL" clId="{42D61F0B-52D0-C845-8A61-3CCD77F1D8C3}" dt="2023-10-29T13:09:47.199" v="1986" actId="478"/>
          <ac:spMkLst>
            <pc:docMk/>
            <pc:sldMk cId="2335229898" sldId="342"/>
            <ac:spMk id="25" creationId="{88EACFA8-7133-6AD1-3433-B66A9DC0CA77}"/>
          </ac:spMkLst>
        </pc:spChg>
        <pc:spChg chg="add del mod">
          <ac:chgData name="CHEN Yiman" userId="6173559f-2d0a-408e-aa08-9246000d4d78" providerId="ADAL" clId="{42D61F0B-52D0-C845-8A61-3CCD77F1D8C3}" dt="2023-10-29T13:13:40.730" v="2099" actId="478"/>
          <ac:spMkLst>
            <pc:docMk/>
            <pc:sldMk cId="2335229898" sldId="342"/>
            <ac:spMk id="26" creationId="{65F85D85-78C8-FEE7-200A-38F4CA01B90C}"/>
          </ac:spMkLst>
        </pc:spChg>
        <pc:spChg chg="add del mod">
          <ac:chgData name="CHEN Yiman" userId="6173559f-2d0a-408e-aa08-9246000d4d78" providerId="ADAL" clId="{42D61F0B-52D0-C845-8A61-3CCD77F1D8C3}" dt="2023-10-29T13:29:02.821" v="2346" actId="478"/>
          <ac:spMkLst>
            <pc:docMk/>
            <pc:sldMk cId="2335229898" sldId="342"/>
            <ac:spMk id="27" creationId="{52E116FB-1533-2152-8C31-7F63955040E5}"/>
          </ac:spMkLst>
        </pc:spChg>
        <pc:spChg chg="add mod">
          <ac:chgData name="CHEN Yiman" userId="6173559f-2d0a-408e-aa08-9246000d4d78" providerId="ADAL" clId="{42D61F0B-52D0-C845-8A61-3CCD77F1D8C3}" dt="2023-10-29T13:18:57.306" v="2186" actId="1076"/>
          <ac:spMkLst>
            <pc:docMk/>
            <pc:sldMk cId="2335229898" sldId="342"/>
            <ac:spMk id="32" creationId="{8943E165-6240-7389-9436-A6E70A13AC74}"/>
          </ac:spMkLst>
        </pc:spChg>
        <pc:spChg chg="add mod">
          <ac:chgData name="CHEN Yiman" userId="6173559f-2d0a-408e-aa08-9246000d4d78" providerId="ADAL" clId="{42D61F0B-52D0-C845-8A61-3CCD77F1D8C3}" dt="2023-10-29T13:57:11.196" v="2809" actId="207"/>
          <ac:spMkLst>
            <pc:docMk/>
            <pc:sldMk cId="2335229898" sldId="342"/>
            <ac:spMk id="33" creationId="{683D999C-EAAE-9B9C-9F25-153F2639AB50}"/>
          </ac:spMkLst>
        </pc:spChg>
        <pc:spChg chg="add del mod">
          <ac:chgData name="CHEN Yiman" userId="6173559f-2d0a-408e-aa08-9246000d4d78" providerId="ADAL" clId="{42D61F0B-52D0-C845-8A61-3CCD77F1D8C3}" dt="2023-10-29T13:17:02.858" v="2162" actId="478"/>
          <ac:spMkLst>
            <pc:docMk/>
            <pc:sldMk cId="2335229898" sldId="342"/>
            <ac:spMk id="34" creationId="{E1AB1A20-7772-3D17-B01C-D4FD1C70B5FC}"/>
          </ac:spMkLst>
        </pc:spChg>
        <pc:spChg chg="add mod">
          <ac:chgData name="CHEN Yiman" userId="6173559f-2d0a-408e-aa08-9246000d4d78" providerId="ADAL" clId="{42D61F0B-52D0-C845-8A61-3CCD77F1D8C3}" dt="2023-10-29T13:18:52.490" v="2184" actId="1076"/>
          <ac:spMkLst>
            <pc:docMk/>
            <pc:sldMk cId="2335229898" sldId="342"/>
            <ac:spMk id="35" creationId="{07CFCAB8-CFC8-DC22-26BF-8B17500C498F}"/>
          </ac:spMkLst>
        </pc:spChg>
        <pc:spChg chg="add del mod">
          <ac:chgData name="CHEN Yiman" userId="6173559f-2d0a-408e-aa08-9246000d4d78" providerId="ADAL" clId="{42D61F0B-52D0-C845-8A61-3CCD77F1D8C3}" dt="2023-10-29T13:17:01.932" v="2161" actId="478"/>
          <ac:spMkLst>
            <pc:docMk/>
            <pc:sldMk cId="2335229898" sldId="342"/>
            <ac:spMk id="36" creationId="{80314C65-5E69-2164-C6EA-9464650EB1A3}"/>
          </ac:spMkLst>
        </pc:spChg>
        <pc:spChg chg="add mod">
          <ac:chgData name="CHEN Yiman" userId="6173559f-2d0a-408e-aa08-9246000d4d78" providerId="ADAL" clId="{42D61F0B-52D0-C845-8A61-3CCD77F1D8C3}" dt="2023-10-29T13:54:53.939" v="2771" actId="208"/>
          <ac:spMkLst>
            <pc:docMk/>
            <pc:sldMk cId="2335229898" sldId="342"/>
            <ac:spMk id="37" creationId="{5CA3F15E-EA01-3131-1373-72B65F82A1A6}"/>
          </ac:spMkLst>
        </pc:spChg>
        <pc:spChg chg="add del">
          <ac:chgData name="CHEN Yiman" userId="6173559f-2d0a-408e-aa08-9246000d4d78" providerId="ADAL" clId="{42D61F0B-52D0-C845-8A61-3CCD77F1D8C3}" dt="2023-10-29T13:21:48.893" v="2197" actId="478"/>
          <ac:spMkLst>
            <pc:docMk/>
            <pc:sldMk cId="2335229898" sldId="342"/>
            <ac:spMk id="39" creationId="{A69BB0FA-2551-801B-D005-A4E653DDEDE8}"/>
          </ac:spMkLst>
        </pc:spChg>
        <pc:spChg chg="add del mod">
          <ac:chgData name="CHEN Yiman" userId="6173559f-2d0a-408e-aa08-9246000d4d78" providerId="ADAL" clId="{42D61F0B-52D0-C845-8A61-3CCD77F1D8C3}" dt="2023-10-29T13:21:49.796" v="2198" actId="478"/>
          <ac:spMkLst>
            <pc:docMk/>
            <pc:sldMk cId="2335229898" sldId="342"/>
            <ac:spMk id="40" creationId="{8D44C7F3-D2E6-3CE8-A277-4BB263FF9A13}"/>
          </ac:spMkLst>
        </pc:spChg>
        <pc:spChg chg="add mod">
          <ac:chgData name="CHEN Yiman" userId="6173559f-2d0a-408e-aa08-9246000d4d78" providerId="ADAL" clId="{42D61F0B-52D0-C845-8A61-3CCD77F1D8C3}" dt="2023-10-29T13:55:09.028" v="2780" actId="1036"/>
          <ac:spMkLst>
            <pc:docMk/>
            <pc:sldMk cId="2335229898" sldId="342"/>
            <ac:spMk id="41" creationId="{CFD7189C-9804-36A0-71F1-362CE96347C9}"/>
          </ac:spMkLst>
        </pc:spChg>
        <pc:spChg chg="add del mod">
          <ac:chgData name="CHEN Yiman" userId="6173559f-2d0a-408e-aa08-9246000d4d78" providerId="ADAL" clId="{42D61F0B-52D0-C845-8A61-3CCD77F1D8C3}" dt="2023-10-29T13:22:10.279" v="2206" actId="478"/>
          <ac:spMkLst>
            <pc:docMk/>
            <pc:sldMk cId="2335229898" sldId="342"/>
            <ac:spMk id="42" creationId="{90F29D0B-1342-D012-9AD9-D584F597F74E}"/>
          </ac:spMkLst>
        </pc:spChg>
        <pc:spChg chg="add del mod">
          <ac:chgData name="CHEN Yiman" userId="6173559f-2d0a-408e-aa08-9246000d4d78" providerId="ADAL" clId="{42D61F0B-52D0-C845-8A61-3CCD77F1D8C3}" dt="2023-10-29T13:22:07.038" v="2204" actId="478"/>
          <ac:spMkLst>
            <pc:docMk/>
            <pc:sldMk cId="2335229898" sldId="342"/>
            <ac:spMk id="43" creationId="{4CCE9C46-58A5-3FF7-A42C-8C8F5CA47E1D}"/>
          </ac:spMkLst>
        </pc:spChg>
        <pc:spChg chg="add del mod">
          <ac:chgData name="CHEN Yiman" userId="6173559f-2d0a-408e-aa08-9246000d4d78" providerId="ADAL" clId="{42D61F0B-52D0-C845-8A61-3CCD77F1D8C3}" dt="2023-10-29T13:22:08.736" v="2205" actId="478"/>
          <ac:spMkLst>
            <pc:docMk/>
            <pc:sldMk cId="2335229898" sldId="342"/>
            <ac:spMk id="44" creationId="{1608B5D9-3882-9CC3-A9B2-2A2B4923FA22}"/>
          </ac:spMkLst>
        </pc:spChg>
        <pc:spChg chg="add del mod">
          <ac:chgData name="CHEN Yiman" userId="6173559f-2d0a-408e-aa08-9246000d4d78" providerId="ADAL" clId="{42D61F0B-52D0-C845-8A61-3CCD77F1D8C3}" dt="2023-10-29T13:22:22.195" v="2214" actId="478"/>
          <ac:spMkLst>
            <pc:docMk/>
            <pc:sldMk cId="2335229898" sldId="342"/>
            <ac:spMk id="45" creationId="{AD6A148E-71A5-2112-0370-ED2F88B22C12}"/>
          </ac:spMkLst>
        </pc:spChg>
        <pc:spChg chg="add del mod">
          <ac:chgData name="CHEN Yiman" userId="6173559f-2d0a-408e-aa08-9246000d4d78" providerId="ADAL" clId="{42D61F0B-52D0-C845-8A61-3CCD77F1D8C3}" dt="2023-10-29T13:24:03.224" v="2278" actId="478"/>
          <ac:spMkLst>
            <pc:docMk/>
            <pc:sldMk cId="2335229898" sldId="342"/>
            <ac:spMk id="46" creationId="{11FC8F73-80B4-D341-6C39-B927FB8B641E}"/>
          </ac:spMkLst>
        </pc:spChg>
        <pc:spChg chg="add mod">
          <ac:chgData name="CHEN Yiman" userId="6173559f-2d0a-408e-aa08-9246000d4d78" providerId="ADAL" clId="{42D61F0B-52D0-C845-8A61-3CCD77F1D8C3}" dt="2023-10-29T13:55:17.319" v="2794" actId="1036"/>
          <ac:spMkLst>
            <pc:docMk/>
            <pc:sldMk cId="2335229898" sldId="342"/>
            <ac:spMk id="47" creationId="{B87B2E8D-777D-A196-8000-FDA5E979542D}"/>
          </ac:spMkLst>
        </pc:spChg>
        <pc:spChg chg="add del mod">
          <ac:chgData name="CHEN Yiman" userId="6173559f-2d0a-408e-aa08-9246000d4d78" providerId="ADAL" clId="{42D61F0B-52D0-C845-8A61-3CCD77F1D8C3}" dt="2023-10-29T13:23:19.975" v="2254" actId="478"/>
          <ac:spMkLst>
            <pc:docMk/>
            <pc:sldMk cId="2335229898" sldId="342"/>
            <ac:spMk id="48" creationId="{9E405316-E63E-15FB-9595-B2C1CBE3870B}"/>
          </ac:spMkLst>
        </pc:spChg>
        <pc:spChg chg="add mod">
          <ac:chgData name="CHEN Yiman" userId="6173559f-2d0a-408e-aa08-9246000d4d78" providerId="ADAL" clId="{42D61F0B-52D0-C845-8A61-3CCD77F1D8C3}" dt="2023-10-29T13:55:05.254" v="2775" actId="1036"/>
          <ac:spMkLst>
            <pc:docMk/>
            <pc:sldMk cId="2335229898" sldId="342"/>
            <ac:spMk id="49" creationId="{8A7CEE43-1FEF-C163-5255-7E558AF20E4C}"/>
          </ac:spMkLst>
        </pc:spChg>
        <pc:spChg chg="add mod">
          <ac:chgData name="CHEN Yiman" userId="6173559f-2d0a-408e-aa08-9246000d4d78" providerId="ADAL" clId="{42D61F0B-52D0-C845-8A61-3CCD77F1D8C3}" dt="2023-10-29T13:55:12.172" v="2786" actId="1036"/>
          <ac:spMkLst>
            <pc:docMk/>
            <pc:sldMk cId="2335229898" sldId="342"/>
            <ac:spMk id="50" creationId="{E44C7117-4AC9-1167-4955-409E304ACEF9}"/>
          </ac:spMkLst>
        </pc:spChg>
        <pc:spChg chg="add mod">
          <ac:chgData name="CHEN Yiman" userId="6173559f-2d0a-408e-aa08-9246000d4d78" providerId="ADAL" clId="{42D61F0B-52D0-C845-8A61-3CCD77F1D8C3}" dt="2023-10-29T13:55:14.885" v="2789" actId="1036"/>
          <ac:spMkLst>
            <pc:docMk/>
            <pc:sldMk cId="2335229898" sldId="342"/>
            <ac:spMk id="51" creationId="{BDAA2FBE-FDED-DD42-CE10-4A5E3E2943F3}"/>
          </ac:spMkLst>
        </pc:spChg>
        <pc:spChg chg="add mod">
          <ac:chgData name="CHEN Yiman" userId="6173559f-2d0a-408e-aa08-9246000d4d78" providerId="ADAL" clId="{42D61F0B-52D0-C845-8A61-3CCD77F1D8C3}" dt="2023-10-29T13:45:20.114" v="2633" actId="1076"/>
          <ac:spMkLst>
            <pc:docMk/>
            <pc:sldMk cId="2335229898" sldId="342"/>
            <ac:spMk id="52" creationId="{D98A47B9-020E-3102-E1A7-3B1A1B75D809}"/>
          </ac:spMkLst>
        </pc:spChg>
        <pc:spChg chg="add mod">
          <ac:chgData name="CHEN Yiman" userId="6173559f-2d0a-408e-aa08-9246000d4d78" providerId="ADAL" clId="{42D61F0B-52D0-C845-8A61-3CCD77F1D8C3}" dt="2023-10-29T13:36:42.692" v="2510" actId="20577"/>
          <ac:spMkLst>
            <pc:docMk/>
            <pc:sldMk cId="2335229898" sldId="342"/>
            <ac:spMk id="60" creationId="{C2EFD821-D3CD-8759-AB8F-CF662CFACFE4}"/>
          </ac:spMkLst>
        </pc:spChg>
        <pc:spChg chg="add mod">
          <ac:chgData name="CHEN Yiman" userId="6173559f-2d0a-408e-aa08-9246000d4d78" providerId="ADAL" clId="{42D61F0B-52D0-C845-8A61-3CCD77F1D8C3}" dt="2023-10-29T13:55:28.763" v="2795" actId="208"/>
          <ac:spMkLst>
            <pc:docMk/>
            <pc:sldMk cId="2335229898" sldId="342"/>
            <ac:spMk id="61" creationId="{C1DA0591-084F-39D3-2885-52732D309F03}"/>
          </ac:spMkLst>
        </pc:spChg>
        <pc:spChg chg="add del mod">
          <ac:chgData name="CHEN Yiman" userId="6173559f-2d0a-408e-aa08-9246000d4d78" providerId="ADAL" clId="{42D61F0B-52D0-C845-8A61-3CCD77F1D8C3}" dt="2023-10-29T13:30:00.156" v="2388" actId="478"/>
          <ac:spMkLst>
            <pc:docMk/>
            <pc:sldMk cId="2335229898" sldId="342"/>
            <ac:spMk id="62" creationId="{1BADD0C8-612E-C704-62C0-A641CDA43378}"/>
          </ac:spMkLst>
        </pc:spChg>
        <pc:spChg chg="add del mod">
          <ac:chgData name="CHEN Yiman" userId="6173559f-2d0a-408e-aa08-9246000d4d78" providerId="ADAL" clId="{42D61F0B-52D0-C845-8A61-3CCD77F1D8C3}" dt="2023-10-29T13:39:29.164" v="2551" actId="478"/>
          <ac:spMkLst>
            <pc:docMk/>
            <pc:sldMk cId="2335229898" sldId="342"/>
            <ac:spMk id="63" creationId="{2FB5CC9F-A95F-14F4-76E7-F037B37671B2}"/>
          </ac:spMkLst>
        </pc:spChg>
        <pc:spChg chg="add del mod">
          <ac:chgData name="CHEN Yiman" userId="6173559f-2d0a-408e-aa08-9246000d4d78" providerId="ADAL" clId="{42D61F0B-52D0-C845-8A61-3CCD77F1D8C3}" dt="2023-10-29T13:39:30.458" v="2552" actId="478"/>
          <ac:spMkLst>
            <pc:docMk/>
            <pc:sldMk cId="2335229898" sldId="342"/>
            <ac:spMk id="64" creationId="{056EB801-7E86-EFBA-A829-A97155C274C7}"/>
          </ac:spMkLst>
        </pc:spChg>
        <pc:spChg chg="add del mod">
          <ac:chgData name="CHEN Yiman" userId="6173559f-2d0a-408e-aa08-9246000d4d78" providerId="ADAL" clId="{42D61F0B-52D0-C845-8A61-3CCD77F1D8C3}" dt="2023-10-29T13:39:31.826" v="2553" actId="478"/>
          <ac:spMkLst>
            <pc:docMk/>
            <pc:sldMk cId="2335229898" sldId="342"/>
            <ac:spMk id="65" creationId="{F52883B1-AFA1-3A20-5A41-E49688A353A0}"/>
          </ac:spMkLst>
        </pc:spChg>
        <pc:spChg chg="add mod">
          <ac:chgData name="CHEN Yiman" userId="6173559f-2d0a-408e-aa08-9246000d4d78" providerId="ADAL" clId="{42D61F0B-52D0-C845-8A61-3CCD77F1D8C3}" dt="2023-10-29T13:36:57.199" v="2515" actId="1076"/>
          <ac:spMkLst>
            <pc:docMk/>
            <pc:sldMk cId="2335229898" sldId="342"/>
            <ac:spMk id="66" creationId="{FCE1DD4F-4730-9330-0903-E6B26EB10639}"/>
          </ac:spMkLst>
        </pc:spChg>
        <pc:spChg chg="add mod">
          <ac:chgData name="CHEN Yiman" userId="6173559f-2d0a-408e-aa08-9246000d4d78" providerId="ADAL" clId="{42D61F0B-52D0-C845-8A61-3CCD77F1D8C3}" dt="2023-10-29T13:55:31.601" v="2796" actId="208"/>
          <ac:spMkLst>
            <pc:docMk/>
            <pc:sldMk cId="2335229898" sldId="342"/>
            <ac:spMk id="67" creationId="{ACA931AD-96EF-4DA7-91D5-195366F3A8EA}"/>
          </ac:spMkLst>
        </pc:spChg>
        <pc:spChg chg="add mod">
          <ac:chgData name="CHEN Yiman" userId="6173559f-2d0a-408e-aa08-9246000d4d78" providerId="ADAL" clId="{42D61F0B-52D0-C845-8A61-3CCD77F1D8C3}" dt="2023-10-29T13:39:50.035" v="2563" actId="20577"/>
          <ac:spMkLst>
            <pc:docMk/>
            <pc:sldMk cId="2335229898" sldId="342"/>
            <ac:spMk id="68" creationId="{2016C477-A97B-D35D-626E-3237B1478E9F}"/>
          </ac:spMkLst>
        </pc:spChg>
        <pc:spChg chg="add mod">
          <ac:chgData name="CHEN Yiman" userId="6173559f-2d0a-408e-aa08-9246000d4d78" providerId="ADAL" clId="{42D61F0B-52D0-C845-8A61-3CCD77F1D8C3}" dt="2023-10-29T13:55:35.812" v="2797" actId="208"/>
          <ac:spMkLst>
            <pc:docMk/>
            <pc:sldMk cId="2335229898" sldId="342"/>
            <ac:spMk id="69" creationId="{00794DCD-57F7-FBDF-101A-AE206E5C07E0}"/>
          </ac:spMkLst>
        </pc:spChg>
        <pc:spChg chg="add mod">
          <ac:chgData name="CHEN Yiman" userId="6173559f-2d0a-408e-aa08-9246000d4d78" providerId="ADAL" clId="{42D61F0B-52D0-C845-8A61-3CCD77F1D8C3}" dt="2023-10-29T13:49:09.763" v="2703" actId="13926"/>
          <ac:spMkLst>
            <pc:docMk/>
            <pc:sldMk cId="2335229898" sldId="342"/>
            <ac:spMk id="70" creationId="{300B329C-41A0-FEC3-B75D-801F3FE1EBC2}"/>
          </ac:spMkLst>
        </pc:spChg>
        <pc:spChg chg="add del mod">
          <ac:chgData name="CHEN Yiman" userId="6173559f-2d0a-408e-aa08-9246000d4d78" providerId="ADAL" clId="{42D61F0B-52D0-C845-8A61-3CCD77F1D8C3}" dt="2023-10-29T13:40:51.755" v="2575" actId="478"/>
          <ac:spMkLst>
            <pc:docMk/>
            <pc:sldMk cId="2335229898" sldId="342"/>
            <ac:spMk id="71" creationId="{25027034-4789-9D30-2E1A-B89185E06300}"/>
          </ac:spMkLst>
        </pc:spChg>
        <pc:spChg chg="add mod">
          <ac:chgData name="CHEN Yiman" userId="6173559f-2d0a-408e-aa08-9246000d4d78" providerId="ADAL" clId="{42D61F0B-52D0-C845-8A61-3CCD77F1D8C3}" dt="2023-10-29T13:54:05.627" v="2757" actId="207"/>
          <ac:spMkLst>
            <pc:docMk/>
            <pc:sldMk cId="2335229898" sldId="342"/>
            <ac:spMk id="72" creationId="{7C5B298F-5329-22D9-A941-2316477574A3}"/>
          </ac:spMkLst>
        </pc:spChg>
        <pc:spChg chg="add mod">
          <ac:chgData name="CHEN Yiman" userId="6173559f-2d0a-408e-aa08-9246000d4d78" providerId="ADAL" clId="{42D61F0B-52D0-C845-8A61-3CCD77F1D8C3}" dt="2023-10-29T13:42:16.973" v="2611" actId="403"/>
          <ac:spMkLst>
            <pc:docMk/>
            <pc:sldMk cId="2335229898" sldId="342"/>
            <ac:spMk id="73" creationId="{E90B4DA7-145D-135A-C7AD-7BB11BE2ACE4}"/>
          </ac:spMkLst>
        </pc:spChg>
        <pc:spChg chg="add mod">
          <ac:chgData name="CHEN Yiman" userId="6173559f-2d0a-408e-aa08-9246000d4d78" providerId="ADAL" clId="{42D61F0B-52D0-C845-8A61-3CCD77F1D8C3}" dt="2023-10-29T13:46:25.676" v="2653" actId="1076"/>
          <ac:spMkLst>
            <pc:docMk/>
            <pc:sldMk cId="2335229898" sldId="342"/>
            <ac:spMk id="76" creationId="{3DDD8CF3-273D-D298-7508-7DC6880525B4}"/>
          </ac:spMkLst>
        </pc:spChg>
        <pc:spChg chg="add mod">
          <ac:chgData name="CHEN Yiman" userId="6173559f-2d0a-408e-aa08-9246000d4d78" providerId="ADAL" clId="{42D61F0B-52D0-C845-8A61-3CCD77F1D8C3}" dt="2023-10-29T13:52:42.518" v="2735" actId="1076"/>
          <ac:spMkLst>
            <pc:docMk/>
            <pc:sldMk cId="2335229898" sldId="342"/>
            <ac:spMk id="77" creationId="{A0F1F60B-5098-ABED-CFA7-444B441322A6}"/>
          </ac:spMkLst>
        </pc:spChg>
        <pc:spChg chg="add mod">
          <ac:chgData name="CHEN Yiman" userId="6173559f-2d0a-408e-aa08-9246000d4d78" providerId="ADAL" clId="{42D61F0B-52D0-C845-8A61-3CCD77F1D8C3}" dt="2023-10-29T13:52:45.702" v="2736" actId="1076"/>
          <ac:spMkLst>
            <pc:docMk/>
            <pc:sldMk cId="2335229898" sldId="342"/>
            <ac:spMk id="78" creationId="{6D9F28BA-E988-ED7B-4162-4141773CC497}"/>
          </ac:spMkLst>
        </pc:spChg>
        <pc:spChg chg="add mod">
          <ac:chgData name="CHEN Yiman" userId="6173559f-2d0a-408e-aa08-9246000d4d78" providerId="ADAL" clId="{42D61F0B-52D0-C845-8A61-3CCD77F1D8C3}" dt="2023-10-29T13:52:48.506" v="2737" actId="1076"/>
          <ac:spMkLst>
            <pc:docMk/>
            <pc:sldMk cId="2335229898" sldId="342"/>
            <ac:spMk id="79" creationId="{E090B96F-788C-3E76-C2A8-6D74EB3E2724}"/>
          </ac:spMkLst>
        </pc:spChg>
        <pc:graphicFrameChg chg="add del modGraphic">
          <ac:chgData name="CHEN Yiman" userId="6173559f-2d0a-408e-aa08-9246000d4d78" providerId="ADAL" clId="{42D61F0B-52D0-C845-8A61-3CCD77F1D8C3}" dt="2023-10-29T13:20:17.083" v="2193" actId="478"/>
          <ac:graphicFrameMkLst>
            <pc:docMk/>
            <pc:sldMk cId="2335229898" sldId="342"/>
            <ac:graphicFrameMk id="38" creationId="{84E0760F-18E8-166E-FDFC-BD30F46FE42B}"/>
          </ac:graphicFrameMkLst>
        </pc:graphicFrameChg>
        <pc:picChg chg="add mod">
          <ac:chgData name="CHEN Yiman" userId="6173559f-2d0a-408e-aa08-9246000d4d78" providerId="ADAL" clId="{42D61F0B-52D0-C845-8A61-3CCD77F1D8C3}" dt="2023-10-29T13:56:54.376" v="2806" actId="207"/>
          <ac:picMkLst>
            <pc:docMk/>
            <pc:sldMk cId="2335229898" sldId="342"/>
            <ac:picMk id="2" creationId="{3F9BF47E-81FB-BBE2-1FFD-7BF94F9338B8}"/>
          </ac:picMkLst>
        </pc:picChg>
        <pc:picChg chg="add mod">
          <ac:chgData name="CHEN Yiman" userId="6173559f-2d0a-408e-aa08-9246000d4d78" providerId="ADAL" clId="{42D61F0B-52D0-C845-8A61-3CCD77F1D8C3}" dt="2023-10-29T13:56:53.877" v="2805" actId="207"/>
          <ac:picMkLst>
            <pc:docMk/>
            <pc:sldMk cId="2335229898" sldId="342"/>
            <ac:picMk id="3" creationId="{57CB76EB-DFBF-10C1-55D5-B70C8BAD4A82}"/>
          </ac:picMkLst>
        </pc:picChg>
        <pc:picChg chg="add mod">
          <ac:chgData name="CHEN Yiman" userId="6173559f-2d0a-408e-aa08-9246000d4d78" providerId="ADAL" clId="{42D61F0B-52D0-C845-8A61-3CCD77F1D8C3}" dt="2023-10-29T14:00:52.480" v="2828" actId="1076"/>
          <ac:picMkLst>
            <pc:docMk/>
            <pc:sldMk cId="2335229898" sldId="342"/>
            <ac:picMk id="4" creationId="{21D7A529-0904-B55A-9216-44AB6B11DA06}"/>
          </ac:picMkLst>
        </pc:picChg>
        <pc:picChg chg="add mod">
          <ac:chgData name="CHEN Yiman" userId="6173559f-2d0a-408e-aa08-9246000d4d78" providerId="ADAL" clId="{42D61F0B-52D0-C845-8A61-3CCD77F1D8C3}" dt="2023-10-29T13:54:38.859" v="2766" actId="207"/>
          <ac:picMkLst>
            <pc:docMk/>
            <pc:sldMk cId="2335229898" sldId="342"/>
            <ac:picMk id="5" creationId="{DF3A9190-9B7D-5784-2E9B-A6C785DEDF85}"/>
          </ac:picMkLst>
        </pc:picChg>
        <pc:picChg chg="add mod">
          <ac:chgData name="CHEN Yiman" userId="6173559f-2d0a-408e-aa08-9246000d4d78" providerId="ADAL" clId="{42D61F0B-52D0-C845-8A61-3CCD77F1D8C3}" dt="2023-10-29T13:54:40.754" v="2767" actId="207"/>
          <ac:picMkLst>
            <pc:docMk/>
            <pc:sldMk cId="2335229898" sldId="342"/>
            <ac:picMk id="6" creationId="{6731C0B4-462C-6248-8546-ED65D4F44957}"/>
          </ac:picMkLst>
        </pc:picChg>
        <pc:picChg chg="add del mod">
          <ac:chgData name="CHEN Yiman" userId="6173559f-2d0a-408e-aa08-9246000d4d78" providerId="ADAL" clId="{42D61F0B-52D0-C845-8A61-3CCD77F1D8C3}" dt="2023-10-29T13:01:11.593" v="1875" actId="478"/>
          <ac:picMkLst>
            <pc:docMk/>
            <pc:sldMk cId="2335229898" sldId="342"/>
            <ac:picMk id="23" creationId="{A5E780A5-511A-4F63-8643-E6F28A408252}"/>
          </ac:picMkLst>
        </pc:picChg>
        <pc:picChg chg="add del mod">
          <ac:chgData name="CHEN Yiman" userId="6173559f-2d0a-408e-aa08-9246000d4d78" providerId="ADAL" clId="{42D61F0B-52D0-C845-8A61-3CCD77F1D8C3}" dt="2023-10-29T13:01:15.398" v="1877" actId="478"/>
          <ac:picMkLst>
            <pc:docMk/>
            <pc:sldMk cId="2335229898" sldId="342"/>
            <ac:picMk id="24" creationId="{065AA38F-C474-23E4-AB11-337C2B3FBAF1}"/>
          </ac:picMkLst>
        </pc:picChg>
        <pc:picChg chg="add del mod">
          <ac:chgData name="CHEN Yiman" userId="6173559f-2d0a-408e-aa08-9246000d4d78" providerId="ADAL" clId="{42D61F0B-52D0-C845-8A61-3CCD77F1D8C3}" dt="2023-10-29T13:09:05.691" v="1975" actId="478"/>
          <ac:picMkLst>
            <pc:docMk/>
            <pc:sldMk cId="2335229898" sldId="342"/>
            <ac:picMk id="29" creationId="{0F821E5C-3092-8FDE-B566-2D304781CD73}"/>
          </ac:picMkLst>
        </pc:picChg>
        <pc:picChg chg="add mod">
          <ac:chgData name="CHEN Yiman" userId="6173559f-2d0a-408e-aa08-9246000d4d78" providerId="ADAL" clId="{42D61F0B-52D0-C845-8A61-3CCD77F1D8C3}" dt="2023-10-29T13:54:57.483" v="2772" actId="207"/>
          <ac:picMkLst>
            <pc:docMk/>
            <pc:sldMk cId="2335229898" sldId="342"/>
            <ac:picMk id="31" creationId="{33F33F73-4F39-E33F-CBEE-D17481FF1437}"/>
          </ac:picMkLst>
        </pc:picChg>
        <pc:picChg chg="add mod">
          <ac:chgData name="CHEN Yiman" userId="6173559f-2d0a-408e-aa08-9246000d4d78" providerId="ADAL" clId="{42D61F0B-52D0-C845-8A61-3CCD77F1D8C3}" dt="2023-10-29T13:57:00.127" v="2807" actId="207"/>
          <ac:picMkLst>
            <pc:docMk/>
            <pc:sldMk cId="2335229898" sldId="342"/>
            <ac:picMk id="74" creationId="{248D2B11-6B4B-7329-6217-BB833920D03D}"/>
          </ac:picMkLst>
        </pc:picChg>
        <pc:picChg chg="add mod">
          <ac:chgData name="CHEN Yiman" userId="6173559f-2d0a-408e-aa08-9246000d4d78" providerId="ADAL" clId="{42D61F0B-52D0-C845-8A61-3CCD77F1D8C3}" dt="2023-10-29T14:06:28.497" v="2865" actId="1038"/>
          <ac:picMkLst>
            <pc:docMk/>
            <pc:sldMk cId="2335229898" sldId="342"/>
            <ac:picMk id="75" creationId="{E5D8EB25-BDE4-3F4D-1D61-AB33E1C8C302}"/>
          </ac:picMkLst>
        </pc:picChg>
        <pc:picChg chg="add mod modCrop">
          <ac:chgData name="CHEN Yiman" userId="6173559f-2d0a-408e-aa08-9246000d4d78" providerId="ADAL" clId="{42D61F0B-52D0-C845-8A61-3CCD77F1D8C3}" dt="2023-10-29T15:38:58.091" v="4250" actId="1076"/>
          <ac:picMkLst>
            <pc:docMk/>
            <pc:sldMk cId="2335229898" sldId="342"/>
            <ac:picMk id="81" creationId="{D649E2B2-836B-176F-A35D-17FC45D2A07D}"/>
          </ac:picMkLst>
        </pc:picChg>
        <pc:inkChg chg="add del">
          <ac:chgData name="CHEN Yiman" userId="6173559f-2d0a-408e-aa08-9246000d4d78" providerId="ADAL" clId="{42D61F0B-52D0-C845-8A61-3CCD77F1D8C3}" dt="2023-10-29T13:26:30.501" v="2313" actId="9405"/>
          <ac:inkMkLst>
            <pc:docMk/>
            <pc:sldMk cId="2335229898" sldId="342"/>
            <ac:inkMk id="53" creationId="{BE7EC5B7-CBD1-E95D-0BB0-27442217EA5C}"/>
          </ac:inkMkLst>
        </pc:inkChg>
        <pc:inkChg chg="add del">
          <ac:chgData name="CHEN Yiman" userId="6173559f-2d0a-408e-aa08-9246000d4d78" providerId="ADAL" clId="{42D61F0B-52D0-C845-8A61-3CCD77F1D8C3}" dt="2023-10-29T13:26:29.892" v="2312" actId="9405"/>
          <ac:inkMkLst>
            <pc:docMk/>
            <pc:sldMk cId="2335229898" sldId="342"/>
            <ac:inkMk id="54" creationId="{C66CCA23-028D-7D94-9154-FA6036B7A2F2}"/>
          </ac:inkMkLst>
        </pc:inkChg>
        <pc:inkChg chg="add">
          <ac:chgData name="CHEN Yiman" userId="6173559f-2d0a-408e-aa08-9246000d4d78" providerId="ADAL" clId="{42D61F0B-52D0-C845-8A61-3CCD77F1D8C3}" dt="2023-10-29T13:26:40.728" v="2314" actId="9405"/>
          <ac:inkMkLst>
            <pc:docMk/>
            <pc:sldMk cId="2335229898" sldId="342"/>
            <ac:inkMk id="55" creationId="{F009B0B4-DDF5-C506-9299-0C97A90B1592}"/>
          </ac:inkMkLst>
        </pc:inkChg>
        <pc:inkChg chg="add">
          <ac:chgData name="CHEN Yiman" userId="6173559f-2d0a-408e-aa08-9246000d4d78" providerId="ADAL" clId="{42D61F0B-52D0-C845-8A61-3CCD77F1D8C3}" dt="2023-10-29T13:26:42.294" v="2315" actId="9405"/>
          <ac:inkMkLst>
            <pc:docMk/>
            <pc:sldMk cId="2335229898" sldId="342"/>
            <ac:inkMk id="56" creationId="{5BEA3BBC-81B2-1EA3-99B7-C86B61607BAA}"/>
          </ac:inkMkLst>
        </pc:inkChg>
        <pc:inkChg chg="add del">
          <ac:chgData name="CHEN Yiman" userId="6173559f-2d0a-408e-aa08-9246000d4d78" providerId="ADAL" clId="{42D61F0B-52D0-C845-8A61-3CCD77F1D8C3}" dt="2023-10-29T13:27:37.369" v="2321" actId="478"/>
          <ac:inkMkLst>
            <pc:docMk/>
            <pc:sldMk cId="2335229898" sldId="342"/>
            <ac:inkMk id="57" creationId="{7DBBF8E8-A638-5872-E02F-716A283466A7}"/>
          </ac:inkMkLst>
        </pc:inkChg>
        <pc:inkChg chg="add">
          <ac:chgData name="CHEN Yiman" userId="6173559f-2d0a-408e-aa08-9246000d4d78" providerId="ADAL" clId="{42D61F0B-52D0-C845-8A61-3CCD77F1D8C3}" dt="2023-10-29T13:27:04.498" v="2317" actId="9405"/>
          <ac:inkMkLst>
            <pc:docMk/>
            <pc:sldMk cId="2335229898" sldId="342"/>
            <ac:inkMk id="58" creationId="{988C3F2A-51FF-A4DF-09BF-42AA38DDC0D4}"/>
          </ac:inkMkLst>
        </pc:inkChg>
        <pc:inkChg chg="add">
          <ac:chgData name="CHEN Yiman" userId="6173559f-2d0a-408e-aa08-9246000d4d78" providerId="ADAL" clId="{42D61F0B-52D0-C845-8A61-3CCD77F1D8C3}" dt="2023-10-29T13:27:11.316" v="2318" actId="9405"/>
          <ac:inkMkLst>
            <pc:docMk/>
            <pc:sldMk cId="2335229898" sldId="342"/>
            <ac:inkMk id="59" creationId="{76AB9D02-AD7B-5A2A-80EB-F48CCF5B5CEA}"/>
          </ac:inkMkLst>
        </pc:inkChg>
      </pc:sldChg>
      <pc:sldChg chg="modSp mod">
        <pc:chgData name="CHEN Yiman" userId="6173559f-2d0a-408e-aa08-9246000d4d78" providerId="ADAL" clId="{42D61F0B-52D0-C845-8A61-3CCD77F1D8C3}" dt="2023-10-29T15:39:55.334" v="4255" actId="1076"/>
        <pc:sldMkLst>
          <pc:docMk/>
          <pc:sldMk cId="83264114" sldId="344"/>
        </pc:sldMkLst>
        <pc:spChg chg="mod">
          <ac:chgData name="CHEN Yiman" userId="6173559f-2d0a-408e-aa08-9246000d4d78" providerId="ADAL" clId="{42D61F0B-52D0-C845-8A61-3CCD77F1D8C3}" dt="2023-10-29T15:23:05.790" v="4064" actId="1076"/>
          <ac:spMkLst>
            <pc:docMk/>
            <pc:sldMk cId="83264114" sldId="344"/>
            <ac:spMk id="2" creationId="{8189102A-28E8-2950-F916-BB58DE661CB7}"/>
          </ac:spMkLst>
        </pc:spChg>
        <pc:spChg chg="mod">
          <ac:chgData name="CHEN Yiman" userId="6173559f-2d0a-408e-aa08-9246000d4d78" providerId="ADAL" clId="{42D61F0B-52D0-C845-8A61-3CCD77F1D8C3}" dt="2023-10-29T15:39:39.521" v="4254" actId="2710"/>
          <ac:spMkLst>
            <pc:docMk/>
            <pc:sldMk cId="83264114" sldId="344"/>
            <ac:spMk id="3" creationId="{62972B95-A00E-59CE-0104-4DEB78216A1A}"/>
          </ac:spMkLst>
        </pc:spChg>
        <pc:picChg chg="mod">
          <ac:chgData name="CHEN Yiman" userId="6173559f-2d0a-408e-aa08-9246000d4d78" providerId="ADAL" clId="{42D61F0B-52D0-C845-8A61-3CCD77F1D8C3}" dt="2023-10-29T15:39:55.334" v="4255" actId="1076"/>
          <ac:picMkLst>
            <pc:docMk/>
            <pc:sldMk cId="83264114" sldId="344"/>
            <ac:picMk id="4" creationId="{1ED42F29-13C6-6174-AA52-49769CDE1DE9}"/>
          </ac:picMkLst>
        </pc:picChg>
      </pc:sldChg>
      <pc:sldChg chg="ord">
        <pc:chgData name="CHEN Yiman" userId="6173559f-2d0a-408e-aa08-9246000d4d78" providerId="ADAL" clId="{42D61F0B-52D0-C845-8A61-3CCD77F1D8C3}" dt="2023-10-29T14:04:41.805" v="2829" actId="20578"/>
        <pc:sldMkLst>
          <pc:docMk/>
          <pc:sldMk cId="395159059" sldId="345"/>
        </pc:sldMkLst>
      </pc:sldChg>
      <pc:sldChg chg="modSp mod">
        <pc:chgData name="CHEN Yiman" userId="6173559f-2d0a-408e-aa08-9246000d4d78" providerId="ADAL" clId="{42D61F0B-52D0-C845-8A61-3CCD77F1D8C3}" dt="2023-10-29T15:44:49.978" v="4323" actId="14100"/>
        <pc:sldMkLst>
          <pc:docMk/>
          <pc:sldMk cId="3450519956" sldId="347"/>
        </pc:sldMkLst>
        <pc:spChg chg="mod">
          <ac:chgData name="CHEN Yiman" userId="6173559f-2d0a-408e-aa08-9246000d4d78" providerId="ADAL" clId="{42D61F0B-52D0-C845-8A61-3CCD77F1D8C3}" dt="2023-10-29T15:44:42.718" v="4321" actId="108"/>
          <ac:spMkLst>
            <pc:docMk/>
            <pc:sldMk cId="3450519956" sldId="347"/>
            <ac:spMk id="3" creationId="{ECABAA33-2122-CD47-9A73-A84B6798C6B3}"/>
          </ac:spMkLst>
        </pc:spChg>
        <pc:spChg chg="mod">
          <ac:chgData name="CHEN Yiman" userId="6173559f-2d0a-408e-aa08-9246000d4d78" providerId="ADAL" clId="{42D61F0B-52D0-C845-8A61-3CCD77F1D8C3}" dt="2023-10-29T15:44:49.978" v="4323" actId="14100"/>
          <ac:spMkLst>
            <pc:docMk/>
            <pc:sldMk cId="3450519956" sldId="347"/>
            <ac:spMk id="4" creationId="{7AA5936C-5A93-3D68-15D6-C9DA04497975}"/>
          </ac:spMkLst>
        </pc:spChg>
      </pc:sldChg>
      <pc:sldChg chg="new del">
        <pc:chgData name="CHEN Yiman" userId="6173559f-2d0a-408e-aa08-9246000d4d78" providerId="ADAL" clId="{42D61F0B-52D0-C845-8A61-3CCD77F1D8C3}" dt="2023-10-29T15:41:42.627" v="4273" actId="2696"/>
        <pc:sldMkLst>
          <pc:docMk/>
          <pc:sldMk cId="3330111493" sldId="348"/>
        </pc:sldMkLst>
      </pc:sldChg>
      <pc:sldChg chg="modAnim">
        <pc:chgData name="CHEN Yiman" userId="6173559f-2d0a-408e-aa08-9246000d4d78" providerId="ADAL" clId="{42D61F0B-52D0-C845-8A61-3CCD77F1D8C3}" dt="2023-11-01T10:06:36.198" v="4432"/>
        <pc:sldMkLst>
          <pc:docMk/>
          <pc:sldMk cId="185967753" sldId="351"/>
        </pc:sldMkLst>
      </pc:sldChg>
      <pc:sldChg chg="addCm">
        <pc:chgData name="CHEN Yiman" userId="6173559f-2d0a-408e-aa08-9246000d4d78" providerId="ADAL" clId="{42D61F0B-52D0-C845-8A61-3CCD77F1D8C3}" dt="2023-11-02T07:06:40.511" v="4433"/>
        <pc:sldMkLst>
          <pc:docMk/>
          <pc:sldMk cId="3841960643" sldId="366"/>
        </pc:sldMkLst>
        <pc:extLst>
          <p:ext xmlns:p="http://schemas.openxmlformats.org/presentationml/2006/main" uri="{D6D511B9-2390-475A-947B-AFAB55BFBCF1}">
            <pc226:cmChg xmlns:pc226="http://schemas.microsoft.com/office/powerpoint/2022/06/main/command" chg="add">
              <pc226:chgData name="CHEN Yiman" userId="6173559f-2d0a-408e-aa08-9246000d4d78" providerId="ADAL" clId="{42D61F0B-52D0-C845-8A61-3CCD77F1D8C3}" dt="2023-11-02T07:06:40.511" v="4433"/>
              <pc2:cmMkLst xmlns:pc2="http://schemas.microsoft.com/office/powerpoint/2019/9/main/command">
                <pc:docMk/>
                <pc:sldMk cId="3841960643" sldId="366"/>
                <pc2:cmMk id="{A08A05A9-AEA6-604C-BBCC-FF090D39A8F4}"/>
              </pc2:cmMkLst>
            </pc226:cmChg>
          </p:ext>
        </pc:extLst>
      </pc:sldChg>
      <pc:sldMasterChg chg="addSldLayout delSldLayout">
        <pc:chgData name="CHEN Yiman" userId="6173559f-2d0a-408e-aa08-9246000d4d78" providerId="ADAL" clId="{42D61F0B-52D0-C845-8A61-3CCD77F1D8C3}" dt="2023-10-29T15:43:48.241" v="4316" actId="2696"/>
        <pc:sldMasterMkLst>
          <pc:docMk/>
          <pc:sldMasterMk cId="0" sldId="2147483674"/>
        </pc:sldMasterMkLst>
        <pc:sldLayoutChg chg="add del">
          <pc:chgData name="CHEN Yiman" userId="6173559f-2d0a-408e-aa08-9246000d4d78" providerId="ADAL" clId="{42D61F0B-52D0-C845-8A61-3CCD77F1D8C3}" dt="2023-10-29T15:43:38.264" v="4310" actId="2696"/>
          <pc:sldLayoutMkLst>
            <pc:docMk/>
            <pc:sldMasterMk cId="0" sldId="2147483674"/>
            <pc:sldLayoutMk cId="0" sldId="2147483648"/>
          </pc:sldLayoutMkLst>
        </pc:sldLayoutChg>
        <pc:sldLayoutChg chg="del">
          <pc:chgData name="CHEN Yiman" userId="6173559f-2d0a-408e-aa08-9246000d4d78" providerId="ADAL" clId="{42D61F0B-52D0-C845-8A61-3CCD77F1D8C3}" dt="2023-10-29T15:41:57.067" v="4278" actId="2696"/>
          <pc:sldLayoutMkLst>
            <pc:docMk/>
            <pc:sldMasterMk cId="0" sldId="2147483674"/>
            <pc:sldLayoutMk cId="0" sldId="2147483655"/>
          </pc:sldLayoutMkLst>
        </pc:sldLayoutChg>
        <pc:sldLayoutChg chg="del">
          <pc:chgData name="CHEN Yiman" userId="6173559f-2d0a-408e-aa08-9246000d4d78" providerId="ADAL" clId="{42D61F0B-52D0-C845-8A61-3CCD77F1D8C3}" dt="2023-10-29T15:42:20.193" v="4293" actId="2696"/>
          <pc:sldLayoutMkLst>
            <pc:docMk/>
            <pc:sldMasterMk cId="0" sldId="2147483674"/>
            <pc:sldLayoutMk cId="0" sldId="2147483656"/>
          </pc:sldLayoutMkLst>
        </pc:sldLayoutChg>
        <pc:sldLayoutChg chg="del">
          <pc:chgData name="CHEN Yiman" userId="6173559f-2d0a-408e-aa08-9246000d4d78" providerId="ADAL" clId="{42D61F0B-52D0-C845-8A61-3CCD77F1D8C3}" dt="2023-10-29T15:41:31.362" v="4270" actId="2696"/>
          <pc:sldLayoutMkLst>
            <pc:docMk/>
            <pc:sldMasterMk cId="0" sldId="2147483674"/>
            <pc:sldLayoutMk cId="0" sldId="2147483660"/>
          </pc:sldLayoutMkLst>
        </pc:sldLayoutChg>
        <pc:sldLayoutChg chg="del">
          <pc:chgData name="CHEN Yiman" userId="6173559f-2d0a-408e-aa08-9246000d4d78" providerId="ADAL" clId="{42D61F0B-52D0-C845-8A61-3CCD77F1D8C3}" dt="2023-10-29T15:42:45.053" v="4301" actId="2696"/>
          <pc:sldLayoutMkLst>
            <pc:docMk/>
            <pc:sldMasterMk cId="0" sldId="2147483674"/>
            <pc:sldLayoutMk cId="0" sldId="2147483661"/>
          </pc:sldLayoutMkLst>
        </pc:sldLayoutChg>
        <pc:sldLayoutChg chg="del">
          <pc:chgData name="CHEN Yiman" userId="6173559f-2d0a-408e-aa08-9246000d4d78" providerId="ADAL" clId="{42D61F0B-52D0-C845-8A61-3CCD77F1D8C3}" dt="2023-10-29T15:42:53.155" v="4303" actId="2696"/>
          <pc:sldLayoutMkLst>
            <pc:docMk/>
            <pc:sldMasterMk cId="0" sldId="2147483674"/>
            <pc:sldLayoutMk cId="0" sldId="2147483662"/>
          </pc:sldLayoutMkLst>
        </pc:sldLayoutChg>
        <pc:sldLayoutChg chg="del">
          <pc:chgData name="CHEN Yiman" userId="6173559f-2d0a-408e-aa08-9246000d4d78" providerId="ADAL" clId="{42D61F0B-52D0-C845-8A61-3CCD77F1D8C3}" dt="2023-10-29T15:42:56.802" v="4305" actId="2696"/>
          <pc:sldLayoutMkLst>
            <pc:docMk/>
            <pc:sldMasterMk cId="0" sldId="2147483674"/>
            <pc:sldLayoutMk cId="0" sldId="2147483663"/>
          </pc:sldLayoutMkLst>
        </pc:sldLayoutChg>
        <pc:sldLayoutChg chg="del">
          <pc:chgData name="CHEN Yiman" userId="6173559f-2d0a-408e-aa08-9246000d4d78" providerId="ADAL" clId="{42D61F0B-52D0-C845-8A61-3CCD77F1D8C3}" dt="2023-10-29T15:42:39.439" v="4298" actId="2696"/>
          <pc:sldLayoutMkLst>
            <pc:docMk/>
            <pc:sldMasterMk cId="0" sldId="2147483674"/>
            <pc:sldLayoutMk cId="0" sldId="2147483664"/>
          </pc:sldLayoutMkLst>
        </pc:sldLayoutChg>
        <pc:sldLayoutChg chg="del">
          <pc:chgData name="CHEN Yiman" userId="6173559f-2d0a-408e-aa08-9246000d4d78" providerId="ADAL" clId="{42D61F0B-52D0-C845-8A61-3CCD77F1D8C3}" dt="2023-10-29T15:43:36.039" v="4307" actId="2696"/>
          <pc:sldLayoutMkLst>
            <pc:docMk/>
            <pc:sldMasterMk cId="0" sldId="2147483674"/>
            <pc:sldLayoutMk cId="0" sldId="2147483665"/>
          </pc:sldLayoutMkLst>
        </pc:sldLayoutChg>
        <pc:sldLayoutChg chg="del">
          <pc:chgData name="CHEN Yiman" userId="6173559f-2d0a-408e-aa08-9246000d4d78" providerId="ADAL" clId="{42D61F0B-52D0-C845-8A61-3CCD77F1D8C3}" dt="2023-10-29T15:43:43.706" v="4314" actId="2696"/>
          <pc:sldLayoutMkLst>
            <pc:docMk/>
            <pc:sldMasterMk cId="0" sldId="2147483674"/>
            <pc:sldLayoutMk cId="0" sldId="2147483666"/>
          </pc:sldLayoutMkLst>
        </pc:sldLayoutChg>
        <pc:sldLayoutChg chg="del">
          <pc:chgData name="CHEN Yiman" userId="6173559f-2d0a-408e-aa08-9246000d4d78" providerId="ADAL" clId="{42D61F0B-52D0-C845-8A61-3CCD77F1D8C3}" dt="2023-10-29T15:43:48.241" v="4316" actId="2696"/>
          <pc:sldLayoutMkLst>
            <pc:docMk/>
            <pc:sldMasterMk cId="0" sldId="2147483674"/>
            <pc:sldLayoutMk cId="0" sldId="2147483667"/>
          </pc:sldLayoutMkLst>
        </pc:sldLayoutChg>
        <pc:sldLayoutChg chg="del">
          <pc:chgData name="CHEN Yiman" userId="6173559f-2d0a-408e-aa08-9246000d4d78" providerId="ADAL" clId="{42D61F0B-52D0-C845-8A61-3CCD77F1D8C3}" dt="2023-10-29T15:41:42.629" v="4274" actId="2696"/>
          <pc:sldLayoutMkLst>
            <pc:docMk/>
            <pc:sldMasterMk cId="0" sldId="2147483674"/>
            <pc:sldLayoutMk cId="0" sldId="2147483668"/>
          </pc:sldLayoutMkLst>
        </pc:sldLayoutChg>
        <pc:sldLayoutChg chg="del">
          <pc:chgData name="CHEN Yiman" userId="6173559f-2d0a-408e-aa08-9246000d4d78" providerId="ADAL" clId="{42D61F0B-52D0-C845-8A61-3CCD77F1D8C3}" dt="2023-10-29T15:41:20.621" v="4268" actId="2696"/>
          <pc:sldLayoutMkLst>
            <pc:docMk/>
            <pc:sldMasterMk cId="0" sldId="2147483674"/>
            <pc:sldLayoutMk cId="0" sldId="2147483669"/>
          </pc:sldLayoutMkLst>
        </pc:sldLayoutChg>
        <pc:sldLayoutChg chg="del">
          <pc:chgData name="CHEN Yiman" userId="6173559f-2d0a-408e-aa08-9246000d4d78" providerId="ADAL" clId="{42D61F0B-52D0-C845-8A61-3CCD77F1D8C3}" dt="2023-10-29T15:42:16.744" v="4291" actId="2696"/>
          <pc:sldLayoutMkLst>
            <pc:docMk/>
            <pc:sldMasterMk cId="0" sldId="2147483674"/>
            <pc:sldLayoutMk cId="0" sldId="2147483670"/>
          </pc:sldLayoutMkLst>
        </pc:sldLayoutChg>
      </pc:sldMasterChg>
    </pc:docChg>
  </pc:docChgLst>
  <pc:docChgLst>
    <pc:chgData name="ZHANG Ge" userId="27944c40-5668-4fd0-8ae7-33ce1d7b7924" providerId="ADAL" clId="{3DC2D789-6427-2646-9EE4-2D2A5520287E}"/>
    <pc:docChg chg="undo custSel addSld delSld modSld">
      <pc:chgData name="ZHANG Ge" userId="27944c40-5668-4fd0-8ae7-33ce1d7b7924" providerId="ADAL" clId="{3DC2D789-6427-2646-9EE4-2D2A5520287E}" dt="2023-10-26T09:49:31.408" v="1142"/>
      <pc:docMkLst>
        <pc:docMk/>
      </pc:docMkLst>
      <pc:sldChg chg="modSp mod">
        <pc:chgData name="ZHANG Ge" userId="27944c40-5668-4fd0-8ae7-33ce1d7b7924" providerId="ADAL" clId="{3DC2D789-6427-2646-9EE4-2D2A5520287E}" dt="2023-10-26T08:56:07.743" v="662" actId="255"/>
        <pc:sldMkLst>
          <pc:docMk/>
          <pc:sldMk cId="0" sldId="256"/>
        </pc:sldMkLst>
        <pc:spChg chg="mod">
          <ac:chgData name="ZHANG Ge" userId="27944c40-5668-4fd0-8ae7-33ce1d7b7924" providerId="ADAL" clId="{3DC2D789-6427-2646-9EE4-2D2A5520287E}" dt="2023-10-26T08:55:43.390" v="660" actId="1076"/>
          <ac:spMkLst>
            <pc:docMk/>
            <pc:sldMk cId="0" sldId="256"/>
            <ac:spMk id="159" creationId="{00000000-0000-0000-0000-000000000000}"/>
          </ac:spMkLst>
        </pc:spChg>
        <pc:spChg chg="mod">
          <ac:chgData name="ZHANG Ge" userId="27944c40-5668-4fd0-8ae7-33ce1d7b7924" providerId="ADAL" clId="{3DC2D789-6427-2646-9EE4-2D2A5520287E}" dt="2023-10-26T08:56:07.743" v="662" actId="255"/>
          <ac:spMkLst>
            <pc:docMk/>
            <pc:sldMk cId="0" sldId="256"/>
            <ac:spMk id="160" creationId="{00000000-0000-0000-0000-000000000000}"/>
          </ac:spMkLst>
        </pc:spChg>
      </pc:sldChg>
      <pc:sldChg chg="del">
        <pc:chgData name="ZHANG Ge" userId="27944c40-5668-4fd0-8ae7-33ce1d7b7924" providerId="ADAL" clId="{3DC2D789-6427-2646-9EE4-2D2A5520287E}" dt="2023-10-26T08:52:49.304" v="586" actId="2696"/>
        <pc:sldMkLst>
          <pc:docMk/>
          <pc:sldMk cId="0" sldId="257"/>
        </pc:sldMkLst>
      </pc:sldChg>
      <pc:sldChg chg="modSp mod">
        <pc:chgData name="ZHANG Ge" userId="27944c40-5668-4fd0-8ae7-33ce1d7b7924" providerId="ADAL" clId="{3DC2D789-6427-2646-9EE4-2D2A5520287E}" dt="2023-10-26T08:52:14.953" v="585" actId="14100"/>
        <pc:sldMkLst>
          <pc:docMk/>
          <pc:sldMk cId="0" sldId="258"/>
        </pc:sldMkLst>
        <pc:spChg chg="mod">
          <ac:chgData name="ZHANG Ge" userId="27944c40-5668-4fd0-8ae7-33ce1d7b7924" providerId="ADAL" clId="{3DC2D789-6427-2646-9EE4-2D2A5520287E}" dt="2023-10-25T11:50:28.501" v="52" actId="20577"/>
          <ac:spMkLst>
            <pc:docMk/>
            <pc:sldMk cId="0" sldId="258"/>
            <ac:spMk id="305" creationId="{00000000-0000-0000-0000-000000000000}"/>
          </ac:spMkLst>
        </pc:spChg>
        <pc:spChg chg="mod">
          <ac:chgData name="ZHANG Ge" userId="27944c40-5668-4fd0-8ae7-33ce1d7b7924" providerId="ADAL" clId="{3DC2D789-6427-2646-9EE4-2D2A5520287E}" dt="2023-10-25T11:51:00.016" v="64" actId="20577"/>
          <ac:spMkLst>
            <pc:docMk/>
            <pc:sldMk cId="0" sldId="258"/>
            <ac:spMk id="307" creationId="{00000000-0000-0000-0000-000000000000}"/>
          </ac:spMkLst>
        </pc:spChg>
        <pc:spChg chg="mod">
          <ac:chgData name="ZHANG Ge" userId="27944c40-5668-4fd0-8ae7-33ce1d7b7924" providerId="ADAL" clId="{3DC2D789-6427-2646-9EE4-2D2A5520287E}" dt="2023-10-26T08:52:14.953" v="585" actId="14100"/>
          <ac:spMkLst>
            <pc:docMk/>
            <pc:sldMk cId="0" sldId="258"/>
            <ac:spMk id="309" creationId="{00000000-0000-0000-0000-000000000000}"/>
          </ac:spMkLst>
        </pc:spChg>
        <pc:spChg chg="mod">
          <ac:chgData name="ZHANG Ge" userId="27944c40-5668-4fd0-8ae7-33ce1d7b7924" providerId="ADAL" clId="{3DC2D789-6427-2646-9EE4-2D2A5520287E}" dt="2023-10-25T11:51:44.823" v="121" actId="33524"/>
          <ac:spMkLst>
            <pc:docMk/>
            <pc:sldMk cId="0" sldId="258"/>
            <ac:spMk id="316" creationId="{00000000-0000-0000-0000-000000000000}"/>
          </ac:spMkLst>
        </pc:spChg>
        <pc:spChg chg="mod">
          <ac:chgData name="ZHANG Ge" userId="27944c40-5668-4fd0-8ae7-33ce1d7b7924" providerId="ADAL" clId="{3DC2D789-6427-2646-9EE4-2D2A5520287E}" dt="2023-10-25T11:51:56.503" v="131" actId="20577"/>
          <ac:spMkLst>
            <pc:docMk/>
            <pc:sldMk cId="0" sldId="258"/>
            <ac:spMk id="318" creationId="{00000000-0000-0000-0000-000000000000}"/>
          </ac:spMkLst>
        </pc:spChg>
        <pc:spChg chg="mod">
          <ac:chgData name="ZHANG Ge" userId="27944c40-5668-4fd0-8ae7-33ce1d7b7924" providerId="ADAL" clId="{3DC2D789-6427-2646-9EE4-2D2A5520287E}" dt="2023-10-25T11:52:08.974" v="171" actId="20577"/>
          <ac:spMkLst>
            <pc:docMk/>
            <pc:sldMk cId="0" sldId="258"/>
            <ac:spMk id="320" creationId="{00000000-0000-0000-0000-000000000000}"/>
          </ac:spMkLst>
        </pc:spChg>
      </pc:sldChg>
      <pc:sldChg chg="modSp mod">
        <pc:chgData name="ZHANG Ge" userId="27944c40-5668-4fd0-8ae7-33ce1d7b7924" providerId="ADAL" clId="{3DC2D789-6427-2646-9EE4-2D2A5520287E}" dt="2023-10-26T09:49:31.408" v="1142"/>
        <pc:sldMkLst>
          <pc:docMk/>
          <pc:sldMk cId="0" sldId="259"/>
        </pc:sldMkLst>
        <pc:spChg chg="mod">
          <ac:chgData name="ZHANG Ge" userId="27944c40-5668-4fd0-8ae7-33ce1d7b7924" providerId="ADAL" clId="{3DC2D789-6427-2646-9EE4-2D2A5520287E}" dt="2023-10-26T08:49:12.124" v="562" actId="20577"/>
          <ac:spMkLst>
            <pc:docMk/>
            <pc:sldMk cId="0" sldId="259"/>
            <ac:spMk id="328" creationId="{00000000-0000-0000-0000-000000000000}"/>
          </ac:spMkLst>
        </pc:spChg>
        <pc:spChg chg="mod">
          <ac:chgData name="ZHANG Ge" userId="27944c40-5668-4fd0-8ae7-33ce1d7b7924" providerId="ADAL" clId="{3DC2D789-6427-2646-9EE4-2D2A5520287E}" dt="2023-10-26T09:49:31.408" v="1142"/>
          <ac:spMkLst>
            <pc:docMk/>
            <pc:sldMk cId="0" sldId="259"/>
            <ac:spMk id="329" creationId="{00000000-0000-0000-0000-000000000000}"/>
          </ac:spMkLst>
        </pc:spChg>
      </pc:sldChg>
      <pc:sldChg chg="modNotes">
        <pc:chgData name="ZHANG Ge" userId="27944c40-5668-4fd0-8ae7-33ce1d7b7924" providerId="ADAL" clId="{3DC2D789-6427-2646-9EE4-2D2A5520287E}" dt="2023-10-26T08:52:49.336" v="588"/>
        <pc:sldMkLst>
          <pc:docMk/>
          <pc:sldMk cId="0" sldId="260"/>
        </pc:sldMkLst>
      </pc:sldChg>
      <pc:sldChg chg="modNotes">
        <pc:chgData name="ZHANG Ge" userId="27944c40-5668-4fd0-8ae7-33ce1d7b7924" providerId="ADAL" clId="{3DC2D789-6427-2646-9EE4-2D2A5520287E}" dt="2023-10-26T08:52:49.336" v="588"/>
        <pc:sldMkLst>
          <pc:docMk/>
          <pc:sldMk cId="0" sldId="261"/>
        </pc:sldMkLst>
      </pc:sldChg>
      <pc:sldChg chg="modNotes">
        <pc:chgData name="ZHANG Ge" userId="27944c40-5668-4fd0-8ae7-33ce1d7b7924" providerId="ADAL" clId="{3DC2D789-6427-2646-9EE4-2D2A5520287E}" dt="2023-10-26T08:52:49.336" v="588"/>
        <pc:sldMkLst>
          <pc:docMk/>
          <pc:sldMk cId="0" sldId="262"/>
        </pc:sldMkLst>
      </pc:sldChg>
      <pc:sldChg chg="modNotes">
        <pc:chgData name="ZHANG Ge" userId="27944c40-5668-4fd0-8ae7-33ce1d7b7924" providerId="ADAL" clId="{3DC2D789-6427-2646-9EE4-2D2A5520287E}" dt="2023-10-26T08:52:49.336" v="588"/>
        <pc:sldMkLst>
          <pc:docMk/>
          <pc:sldMk cId="0" sldId="263"/>
        </pc:sldMkLst>
      </pc:sldChg>
      <pc:sldChg chg="modNotes">
        <pc:chgData name="ZHANG Ge" userId="27944c40-5668-4fd0-8ae7-33ce1d7b7924" providerId="ADAL" clId="{3DC2D789-6427-2646-9EE4-2D2A5520287E}" dt="2023-10-26T08:52:49.336" v="588"/>
        <pc:sldMkLst>
          <pc:docMk/>
          <pc:sldMk cId="0" sldId="264"/>
        </pc:sldMkLst>
      </pc:sldChg>
      <pc:sldChg chg="modNotes">
        <pc:chgData name="ZHANG Ge" userId="27944c40-5668-4fd0-8ae7-33ce1d7b7924" providerId="ADAL" clId="{3DC2D789-6427-2646-9EE4-2D2A5520287E}" dt="2023-10-26T08:52:49.336" v="588"/>
        <pc:sldMkLst>
          <pc:docMk/>
          <pc:sldMk cId="0" sldId="265"/>
        </pc:sldMkLst>
      </pc:sldChg>
      <pc:sldChg chg="modNotes">
        <pc:chgData name="ZHANG Ge" userId="27944c40-5668-4fd0-8ae7-33ce1d7b7924" providerId="ADAL" clId="{3DC2D789-6427-2646-9EE4-2D2A5520287E}" dt="2023-10-26T08:52:49.336" v="588"/>
        <pc:sldMkLst>
          <pc:docMk/>
          <pc:sldMk cId="0" sldId="266"/>
        </pc:sldMkLst>
      </pc:sldChg>
      <pc:sldChg chg="modNotes">
        <pc:chgData name="ZHANG Ge" userId="27944c40-5668-4fd0-8ae7-33ce1d7b7924" providerId="ADAL" clId="{3DC2D789-6427-2646-9EE4-2D2A5520287E}" dt="2023-10-26T08:52:49.336" v="588"/>
        <pc:sldMkLst>
          <pc:docMk/>
          <pc:sldMk cId="0" sldId="267"/>
        </pc:sldMkLst>
      </pc:sldChg>
      <pc:sldChg chg="modNotes">
        <pc:chgData name="ZHANG Ge" userId="27944c40-5668-4fd0-8ae7-33ce1d7b7924" providerId="ADAL" clId="{3DC2D789-6427-2646-9EE4-2D2A5520287E}" dt="2023-10-26T08:52:49.336" v="588"/>
        <pc:sldMkLst>
          <pc:docMk/>
          <pc:sldMk cId="0" sldId="268"/>
        </pc:sldMkLst>
      </pc:sldChg>
      <pc:sldChg chg="modNotes">
        <pc:chgData name="ZHANG Ge" userId="27944c40-5668-4fd0-8ae7-33ce1d7b7924" providerId="ADAL" clId="{3DC2D789-6427-2646-9EE4-2D2A5520287E}" dt="2023-10-26T08:52:49.336" v="588"/>
        <pc:sldMkLst>
          <pc:docMk/>
          <pc:sldMk cId="0" sldId="269"/>
        </pc:sldMkLst>
      </pc:sldChg>
      <pc:sldChg chg="modNotes">
        <pc:chgData name="ZHANG Ge" userId="27944c40-5668-4fd0-8ae7-33ce1d7b7924" providerId="ADAL" clId="{3DC2D789-6427-2646-9EE4-2D2A5520287E}" dt="2023-10-26T08:52:49.336" v="588"/>
        <pc:sldMkLst>
          <pc:docMk/>
          <pc:sldMk cId="0" sldId="271"/>
        </pc:sldMkLst>
      </pc:sldChg>
      <pc:sldChg chg="modNotes">
        <pc:chgData name="ZHANG Ge" userId="27944c40-5668-4fd0-8ae7-33ce1d7b7924" providerId="ADAL" clId="{3DC2D789-6427-2646-9EE4-2D2A5520287E}" dt="2023-10-26T08:52:49.336" v="588"/>
        <pc:sldMkLst>
          <pc:docMk/>
          <pc:sldMk cId="0" sldId="272"/>
        </pc:sldMkLst>
      </pc:sldChg>
      <pc:sldChg chg="modNotes">
        <pc:chgData name="ZHANG Ge" userId="27944c40-5668-4fd0-8ae7-33ce1d7b7924" providerId="ADAL" clId="{3DC2D789-6427-2646-9EE4-2D2A5520287E}" dt="2023-10-26T08:52:49.336" v="588"/>
        <pc:sldMkLst>
          <pc:docMk/>
          <pc:sldMk cId="0" sldId="273"/>
        </pc:sldMkLst>
      </pc:sldChg>
      <pc:sldChg chg="modNotes">
        <pc:chgData name="ZHANG Ge" userId="27944c40-5668-4fd0-8ae7-33ce1d7b7924" providerId="ADAL" clId="{3DC2D789-6427-2646-9EE4-2D2A5520287E}" dt="2023-10-26T08:52:49.336" v="588"/>
        <pc:sldMkLst>
          <pc:docMk/>
          <pc:sldMk cId="0" sldId="274"/>
        </pc:sldMkLst>
      </pc:sldChg>
      <pc:sldChg chg="modNotes">
        <pc:chgData name="ZHANG Ge" userId="27944c40-5668-4fd0-8ae7-33ce1d7b7924" providerId="ADAL" clId="{3DC2D789-6427-2646-9EE4-2D2A5520287E}" dt="2023-10-26T08:52:49.336" v="588"/>
        <pc:sldMkLst>
          <pc:docMk/>
          <pc:sldMk cId="0" sldId="275"/>
        </pc:sldMkLst>
      </pc:sldChg>
      <pc:sldChg chg="modNotes">
        <pc:chgData name="ZHANG Ge" userId="27944c40-5668-4fd0-8ae7-33ce1d7b7924" providerId="ADAL" clId="{3DC2D789-6427-2646-9EE4-2D2A5520287E}" dt="2023-10-26T08:52:49.336" v="588"/>
        <pc:sldMkLst>
          <pc:docMk/>
          <pc:sldMk cId="0" sldId="276"/>
        </pc:sldMkLst>
      </pc:sldChg>
      <pc:sldChg chg="modNotes">
        <pc:chgData name="ZHANG Ge" userId="27944c40-5668-4fd0-8ae7-33ce1d7b7924" providerId="ADAL" clId="{3DC2D789-6427-2646-9EE4-2D2A5520287E}" dt="2023-10-26T08:52:49.336" v="588"/>
        <pc:sldMkLst>
          <pc:docMk/>
          <pc:sldMk cId="0" sldId="277"/>
        </pc:sldMkLst>
      </pc:sldChg>
      <pc:sldChg chg="modNotes">
        <pc:chgData name="ZHANG Ge" userId="27944c40-5668-4fd0-8ae7-33ce1d7b7924" providerId="ADAL" clId="{3DC2D789-6427-2646-9EE4-2D2A5520287E}" dt="2023-10-26T08:52:49.336" v="588"/>
        <pc:sldMkLst>
          <pc:docMk/>
          <pc:sldMk cId="0" sldId="278"/>
        </pc:sldMkLst>
      </pc:sldChg>
      <pc:sldChg chg="modNotes">
        <pc:chgData name="ZHANG Ge" userId="27944c40-5668-4fd0-8ae7-33ce1d7b7924" providerId="ADAL" clId="{3DC2D789-6427-2646-9EE4-2D2A5520287E}" dt="2023-10-26T08:52:49.336" v="588"/>
        <pc:sldMkLst>
          <pc:docMk/>
          <pc:sldMk cId="0" sldId="279"/>
        </pc:sldMkLst>
      </pc:sldChg>
      <pc:sldChg chg="modNotes">
        <pc:chgData name="ZHANG Ge" userId="27944c40-5668-4fd0-8ae7-33ce1d7b7924" providerId="ADAL" clId="{3DC2D789-6427-2646-9EE4-2D2A5520287E}" dt="2023-10-26T08:52:49.336" v="588"/>
        <pc:sldMkLst>
          <pc:docMk/>
          <pc:sldMk cId="0" sldId="280"/>
        </pc:sldMkLst>
      </pc:sldChg>
      <pc:sldChg chg="modNotes">
        <pc:chgData name="ZHANG Ge" userId="27944c40-5668-4fd0-8ae7-33ce1d7b7924" providerId="ADAL" clId="{3DC2D789-6427-2646-9EE4-2D2A5520287E}" dt="2023-10-26T08:52:49.336" v="588"/>
        <pc:sldMkLst>
          <pc:docMk/>
          <pc:sldMk cId="0" sldId="281"/>
        </pc:sldMkLst>
      </pc:sldChg>
      <pc:sldChg chg="modNotes">
        <pc:chgData name="ZHANG Ge" userId="27944c40-5668-4fd0-8ae7-33ce1d7b7924" providerId="ADAL" clId="{3DC2D789-6427-2646-9EE4-2D2A5520287E}" dt="2023-10-26T08:52:49.336" v="588"/>
        <pc:sldMkLst>
          <pc:docMk/>
          <pc:sldMk cId="0" sldId="282"/>
        </pc:sldMkLst>
      </pc:sldChg>
      <pc:sldChg chg="modNotes">
        <pc:chgData name="ZHANG Ge" userId="27944c40-5668-4fd0-8ae7-33ce1d7b7924" providerId="ADAL" clId="{3DC2D789-6427-2646-9EE4-2D2A5520287E}" dt="2023-10-26T08:52:49.336" v="588"/>
        <pc:sldMkLst>
          <pc:docMk/>
          <pc:sldMk cId="0" sldId="283"/>
        </pc:sldMkLst>
      </pc:sldChg>
      <pc:sldChg chg="modNotes">
        <pc:chgData name="ZHANG Ge" userId="27944c40-5668-4fd0-8ae7-33ce1d7b7924" providerId="ADAL" clId="{3DC2D789-6427-2646-9EE4-2D2A5520287E}" dt="2023-10-26T08:52:49.336" v="588"/>
        <pc:sldMkLst>
          <pc:docMk/>
          <pc:sldMk cId="0" sldId="284"/>
        </pc:sldMkLst>
      </pc:sldChg>
      <pc:sldChg chg="modNotes">
        <pc:chgData name="ZHANG Ge" userId="27944c40-5668-4fd0-8ae7-33ce1d7b7924" providerId="ADAL" clId="{3DC2D789-6427-2646-9EE4-2D2A5520287E}" dt="2023-10-26T08:52:49.336" v="588"/>
        <pc:sldMkLst>
          <pc:docMk/>
          <pc:sldMk cId="0" sldId="285"/>
        </pc:sldMkLst>
      </pc:sldChg>
      <pc:sldChg chg="modNotes">
        <pc:chgData name="ZHANG Ge" userId="27944c40-5668-4fd0-8ae7-33ce1d7b7924" providerId="ADAL" clId="{3DC2D789-6427-2646-9EE4-2D2A5520287E}" dt="2023-10-26T08:52:49.336" v="588"/>
        <pc:sldMkLst>
          <pc:docMk/>
          <pc:sldMk cId="0" sldId="286"/>
        </pc:sldMkLst>
      </pc:sldChg>
      <pc:sldChg chg="modNotes">
        <pc:chgData name="ZHANG Ge" userId="27944c40-5668-4fd0-8ae7-33ce1d7b7924" providerId="ADAL" clId="{3DC2D789-6427-2646-9EE4-2D2A5520287E}" dt="2023-10-26T08:52:49.336" v="588"/>
        <pc:sldMkLst>
          <pc:docMk/>
          <pc:sldMk cId="0" sldId="287"/>
        </pc:sldMkLst>
      </pc:sldChg>
      <pc:sldChg chg="modNotes">
        <pc:chgData name="ZHANG Ge" userId="27944c40-5668-4fd0-8ae7-33ce1d7b7924" providerId="ADAL" clId="{3DC2D789-6427-2646-9EE4-2D2A5520287E}" dt="2023-10-26T08:52:49.336" v="588"/>
        <pc:sldMkLst>
          <pc:docMk/>
          <pc:sldMk cId="0" sldId="288"/>
        </pc:sldMkLst>
      </pc:sldChg>
      <pc:sldChg chg="modNotes">
        <pc:chgData name="ZHANG Ge" userId="27944c40-5668-4fd0-8ae7-33ce1d7b7924" providerId="ADAL" clId="{3DC2D789-6427-2646-9EE4-2D2A5520287E}" dt="2023-10-26T08:52:49.336" v="588"/>
        <pc:sldMkLst>
          <pc:docMk/>
          <pc:sldMk cId="0" sldId="289"/>
        </pc:sldMkLst>
      </pc:sldChg>
      <pc:sldChg chg="modNotes">
        <pc:chgData name="ZHANG Ge" userId="27944c40-5668-4fd0-8ae7-33ce1d7b7924" providerId="ADAL" clId="{3DC2D789-6427-2646-9EE4-2D2A5520287E}" dt="2023-10-26T08:52:49.336" v="588"/>
        <pc:sldMkLst>
          <pc:docMk/>
          <pc:sldMk cId="0" sldId="290"/>
        </pc:sldMkLst>
      </pc:sldChg>
      <pc:sldChg chg="modNotes">
        <pc:chgData name="ZHANG Ge" userId="27944c40-5668-4fd0-8ae7-33ce1d7b7924" providerId="ADAL" clId="{3DC2D789-6427-2646-9EE4-2D2A5520287E}" dt="2023-10-26T08:52:49.336" v="588"/>
        <pc:sldMkLst>
          <pc:docMk/>
          <pc:sldMk cId="0" sldId="291"/>
        </pc:sldMkLst>
      </pc:sldChg>
      <pc:sldChg chg="modNotes">
        <pc:chgData name="ZHANG Ge" userId="27944c40-5668-4fd0-8ae7-33ce1d7b7924" providerId="ADAL" clId="{3DC2D789-6427-2646-9EE4-2D2A5520287E}" dt="2023-10-26T08:52:49.336" v="588"/>
        <pc:sldMkLst>
          <pc:docMk/>
          <pc:sldMk cId="0" sldId="292"/>
        </pc:sldMkLst>
      </pc:sldChg>
      <pc:sldChg chg="modNotes">
        <pc:chgData name="ZHANG Ge" userId="27944c40-5668-4fd0-8ae7-33ce1d7b7924" providerId="ADAL" clId="{3DC2D789-6427-2646-9EE4-2D2A5520287E}" dt="2023-10-26T08:52:49.336" v="588"/>
        <pc:sldMkLst>
          <pc:docMk/>
          <pc:sldMk cId="0" sldId="293"/>
        </pc:sldMkLst>
      </pc:sldChg>
      <pc:sldChg chg="modSp new mod">
        <pc:chgData name="ZHANG Ge" userId="27944c40-5668-4fd0-8ae7-33ce1d7b7924" providerId="ADAL" clId="{3DC2D789-6427-2646-9EE4-2D2A5520287E}" dt="2023-10-26T09:22:54.868" v="987" actId="20577"/>
        <pc:sldMkLst>
          <pc:docMk/>
          <pc:sldMk cId="2773931381" sldId="311"/>
        </pc:sldMkLst>
        <pc:spChg chg="mod">
          <ac:chgData name="ZHANG Ge" userId="27944c40-5668-4fd0-8ae7-33ce1d7b7924" providerId="ADAL" clId="{3DC2D789-6427-2646-9EE4-2D2A5520287E}" dt="2023-10-26T07:00:24.582" v="214" actId="1076"/>
          <ac:spMkLst>
            <pc:docMk/>
            <pc:sldMk cId="2773931381" sldId="311"/>
            <ac:spMk id="2" creationId="{78E157B2-51E0-A0C1-8995-7FE39A54F24E}"/>
          </ac:spMkLst>
        </pc:spChg>
        <pc:spChg chg="mod">
          <ac:chgData name="ZHANG Ge" userId="27944c40-5668-4fd0-8ae7-33ce1d7b7924" providerId="ADAL" clId="{3DC2D789-6427-2646-9EE4-2D2A5520287E}" dt="2023-10-26T09:22:54.868" v="987" actId="20577"/>
          <ac:spMkLst>
            <pc:docMk/>
            <pc:sldMk cId="2773931381" sldId="311"/>
            <ac:spMk id="3" creationId="{5FABC444-B1BD-5201-95DB-4B9247BD693E}"/>
          </ac:spMkLst>
        </pc:spChg>
      </pc:sldChg>
      <pc:sldChg chg="new del">
        <pc:chgData name="ZHANG Ge" userId="27944c40-5668-4fd0-8ae7-33ce1d7b7924" providerId="ADAL" clId="{3DC2D789-6427-2646-9EE4-2D2A5520287E}" dt="2023-10-26T06:59:55.125" v="173" actId="680"/>
        <pc:sldMkLst>
          <pc:docMk/>
          <pc:sldMk cId="3244611052" sldId="311"/>
        </pc:sldMkLst>
      </pc:sldChg>
      <pc:sldChg chg="modSp new mod modNotesTx">
        <pc:chgData name="ZHANG Ge" userId="27944c40-5668-4fd0-8ae7-33ce1d7b7924" providerId="ADAL" clId="{3DC2D789-6427-2646-9EE4-2D2A5520287E}" dt="2023-10-26T09:44:06.396" v="1130" actId="20577"/>
        <pc:sldMkLst>
          <pc:docMk/>
          <pc:sldMk cId="1499434233" sldId="312"/>
        </pc:sldMkLst>
        <pc:spChg chg="mod">
          <ac:chgData name="ZHANG Ge" userId="27944c40-5668-4fd0-8ae7-33ce1d7b7924" providerId="ADAL" clId="{3DC2D789-6427-2646-9EE4-2D2A5520287E}" dt="2023-10-26T07:22:51.119" v="262" actId="1076"/>
          <ac:spMkLst>
            <pc:docMk/>
            <pc:sldMk cId="1499434233" sldId="312"/>
            <ac:spMk id="2" creationId="{96028073-4304-1CFE-E06F-CF465DBCB5EB}"/>
          </ac:spMkLst>
        </pc:spChg>
        <pc:spChg chg="mod">
          <ac:chgData name="ZHANG Ge" userId="27944c40-5668-4fd0-8ae7-33ce1d7b7924" providerId="ADAL" clId="{3DC2D789-6427-2646-9EE4-2D2A5520287E}" dt="2023-10-26T09:13:47.104" v="813" actId="20577"/>
          <ac:spMkLst>
            <pc:docMk/>
            <pc:sldMk cId="1499434233" sldId="312"/>
            <ac:spMk id="3" creationId="{CD9A9A2C-DC35-BFF6-AA94-0F5F032609A9}"/>
          </ac:spMkLst>
        </pc:spChg>
      </pc:sldChg>
      <pc:sldChg chg="addSp delSp modSp new mod modNotesTx">
        <pc:chgData name="ZHANG Ge" userId="27944c40-5668-4fd0-8ae7-33ce1d7b7924" providerId="ADAL" clId="{3DC2D789-6427-2646-9EE4-2D2A5520287E}" dt="2023-10-26T09:21:11.916" v="973"/>
        <pc:sldMkLst>
          <pc:docMk/>
          <pc:sldMk cId="3952174052" sldId="313"/>
        </pc:sldMkLst>
        <pc:spChg chg="mod">
          <ac:chgData name="ZHANG Ge" userId="27944c40-5668-4fd0-8ae7-33ce1d7b7924" providerId="ADAL" clId="{3DC2D789-6427-2646-9EE4-2D2A5520287E}" dt="2023-10-26T08:20:51.601" v="425" actId="1076"/>
          <ac:spMkLst>
            <pc:docMk/>
            <pc:sldMk cId="3952174052" sldId="313"/>
            <ac:spMk id="2" creationId="{8189102A-28E8-2950-F916-BB58DE661CB7}"/>
          </ac:spMkLst>
        </pc:spChg>
        <pc:spChg chg="mod">
          <ac:chgData name="ZHANG Ge" userId="27944c40-5668-4fd0-8ae7-33ce1d7b7924" providerId="ADAL" clId="{3DC2D789-6427-2646-9EE4-2D2A5520287E}" dt="2023-10-26T09:13:55.262" v="814" actId="115"/>
          <ac:spMkLst>
            <pc:docMk/>
            <pc:sldMk cId="3952174052" sldId="313"/>
            <ac:spMk id="3" creationId="{62972B95-A00E-59CE-0104-4DEB78216A1A}"/>
          </ac:spMkLst>
        </pc:spChg>
        <pc:spChg chg="add del">
          <ac:chgData name="ZHANG Ge" userId="27944c40-5668-4fd0-8ae7-33ce1d7b7924" providerId="ADAL" clId="{3DC2D789-6427-2646-9EE4-2D2A5520287E}" dt="2023-10-26T08:31:30.300" v="428" actId="22"/>
          <ac:spMkLst>
            <pc:docMk/>
            <pc:sldMk cId="3952174052" sldId="313"/>
            <ac:spMk id="5" creationId="{1BEC6449-30E6-991F-FA45-C8F74DD6662D}"/>
          </ac:spMkLst>
        </pc:spChg>
      </pc:sldChg>
      <pc:sldChg chg="modSp add mod modNotesTx">
        <pc:chgData name="ZHANG Ge" userId="27944c40-5668-4fd0-8ae7-33ce1d7b7924" providerId="ADAL" clId="{3DC2D789-6427-2646-9EE4-2D2A5520287E}" dt="2023-10-26T09:22:13.360" v="974"/>
        <pc:sldMkLst>
          <pc:docMk/>
          <pc:sldMk cId="4167729708" sldId="314"/>
        </pc:sldMkLst>
        <pc:spChg chg="mod">
          <ac:chgData name="ZHANG Ge" userId="27944c40-5668-4fd0-8ae7-33ce1d7b7924" providerId="ADAL" clId="{3DC2D789-6427-2646-9EE4-2D2A5520287E}" dt="2023-10-26T08:47:18.242" v="549" actId="13926"/>
          <ac:spMkLst>
            <pc:docMk/>
            <pc:sldMk cId="4167729708" sldId="314"/>
            <ac:spMk id="3" creationId="{62972B95-A00E-59CE-0104-4DEB78216A1A}"/>
          </ac:spMkLst>
        </pc:spChg>
      </pc:sldChg>
      <pc:sldChg chg="modSp add mod modNotesTx">
        <pc:chgData name="ZHANG Ge" userId="27944c40-5668-4fd0-8ae7-33ce1d7b7924" providerId="ADAL" clId="{3DC2D789-6427-2646-9EE4-2D2A5520287E}" dt="2023-10-26T09:44:49.519" v="1131"/>
        <pc:sldMkLst>
          <pc:docMk/>
          <pc:sldMk cId="1019116764" sldId="315"/>
        </pc:sldMkLst>
        <pc:spChg chg="mod">
          <ac:chgData name="ZHANG Ge" userId="27944c40-5668-4fd0-8ae7-33ce1d7b7924" providerId="ADAL" clId="{3DC2D789-6427-2646-9EE4-2D2A5520287E}" dt="2023-10-26T08:47:23.305" v="550" actId="13926"/>
          <ac:spMkLst>
            <pc:docMk/>
            <pc:sldMk cId="1019116764" sldId="315"/>
            <ac:spMk id="3" creationId="{62972B95-A00E-59CE-0104-4DEB78216A1A}"/>
          </ac:spMkLst>
        </pc:spChg>
      </pc:sldChg>
      <pc:sldChg chg="add del">
        <pc:chgData name="ZHANG Ge" userId="27944c40-5668-4fd0-8ae7-33ce1d7b7924" providerId="ADAL" clId="{3DC2D789-6427-2646-9EE4-2D2A5520287E}" dt="2023-10-26T09:12:57.311" v="786" actId="2696"/>
        <pc:sldMkLst>
          <pc:docMk/>
          <pc:sldMk cId="4208997385" sldId="316"/>
        </pc:sldMkLst>
      </pc:sldChg>
      <pc:sldChg chg="modSp add mod">
        <pc:chgData name="ZHANG Ge" userId="27944c40-5668-4fd0-8ae7-33ce1d7b7924" providerId="ADAL" clId="{3DC2D789-6427-2646-9EE4-2D2A5520287E}" dt="2023-10-26T09:05:22.791" v="725" actId="13926"/>
        <pc:sldMkLst>
          <pc:docMk/>
          <pc:sldMk cId="3995729770" sldId="317"/>
        </pc:sldMkLst>
        <pc:spChg chg="mod">
          <ac:chgData name="ZHANG Ge" userId="27944c40-5668-4fd0-8ae7-33ce1d7b7924" providerId="ADAL" clId="{3DC2D789-6427-2646-9EE4-2D2A5520287E}" dt="2023-10-26T09:05:22.791" v="725" actId="13926"/>
          <ac:spMkLst>
            <pc:docMk/>
            <pc:sldMk cId="3995729770" sldId="317"/>
            <ac:spMk id="3" creationId="{62972B95-A00E-59CE-0104-4DEB78216A1A}"/>
          </ac:spMkLst>
        </pc:spChg>
      </pc:sldChg>
      <pc:sldChg chg="modSp add mod">
        <pc:chgData name="ZHANG Ge" userId="27944c40-5668-4fd0-8ae7-33ce1d7b7924" providerId="ADAL" clId="{3DC2D789-6427-2646-9EE4-2D2A5520287E}" dt="2023-10-26T09:10:53.088" v="779" actId="13926"/>
        <pc:sldMkLst>
          <pc:docMk/>
          <pc:sldMk cId="3018496127" sldId="318"/>
        </pc:sldMkLst>
        <pc:spChg chg="mod">
          <ac:chgData name="ZHANG Ge" userId="27944c40-5668-4fd0-8ae7-33ce1d7b7924" providerId="ADAL" clId="{3DC2D789-6427-2646-9EE4-2D2A5520287E}" dt="2023-10-26T09:10:53.088" v="779" actId="13926"/>
          <ac:spMkLst>
            <pc:docMk/>
            <pc:sldMk cId="3018496127" sldId="318"/>
            <ac:spMk id="3" creationId="{62972B95-A00E-59CE-0104-4DEB78216A1A}"/>
          </ac:spMkLst>
        </pc:spChg>
      </pc:sldChg>
      <pc:sldChg chg="modSp new del mod">
        <pc:chgData name="ZHANG Ge" userId="27944c40-5668-4fd0-8ae7-33ce1d7b7924" providerId="ADAL" clId="{3DC2D789-6427-2646-9EE4-2D2A5520287E}" dt="2023-10-26T09:12:53.118" v="785" actId="2696"/>
        <pc:sldMkLst>
          <pc:docMk/>
          <pc:sldMk cId="1663071045" sldId="319"/>
        </pc:sldMkLst>
        <pc:spChg chg="mod">
          <ac:chgData name="ZHANG Ge" userId="27944c40-5668-4fd0-8ae7-33ce1d7b7924" providerId="ADAL" clId="{3DC2D789-6427-2646-9EE4-2D2A5520287E}" dt="2023-10-26T09:12:26.615" v="782" actId="14100"/>
          <ac:spMkLst>
            <pc:docMk/>
            <pc:sldMk cId="1663071045" sldId="319"/>
            <ac:spMk id="3" creationId="{4CA85700-FB1B-8148-7F66-88C699F05961}"/>
          </ac:spMkLst>
        </pc:spChg>
      </pc:sldChg>
      <pc:sldChg chg="modSp add mod">
        <pc:chgData name="ZHANG Ge" userId="27944c40-5668-4fd0-8ae7-33ce1d7b7924" providerId="ADAL" clId="{3DC2D789-6427-2646-9EE4-2D2A5520287E}" dt="2023-10-26T09:27:13.805" v="1017" actId="13926"/>
        <pc:sldMkLst>
          <pc:docMk/>
          <pc:sldMk cId="1565810180" sldId="320"/>
        </pc:sldMkLst>
        <pc:spChg chg="mod">
          <ac:chgData name="ZHANG Ge" userId="27944c40-5668-4fd0-8ae7-33ce1d7b7924" providerId="ADAL" clId="{3DC2D789-6427-2646-9EE4-2D2A5520287E}" dt="2023-10-26T09:27:13.805" v="1017" actId="13926"/>
          <ac:spMkLst>
            <pc:docMk/>
            <pc:sldMk cId="1565810180" sldId="320"/>
            <ac:spMk id="3" creationId="{62972B95-A00E-59CE-0104-4DEB78216A1A}"/>
          </ac:spMkLst>
        </pc:spChg>
      </pc:sldChg>
      <pc:sldMasterChg chg="delSldLayout">
        <pc:chgData name="ZHANG Ge" userId="27944c40-5668-4fd0-8ae7-33ce1d7b7924" providerId="ADAL" clId="{3DC2D789-6427-2646-9EE4-2D2A5520287E}" dt="2023-10-26T08:52:49.336" v="587" actId="2696"/>
        <pc:sldMasterMkLst>
          <pc:docMk/>
          <pc:sldMasterMk cId="0" sldId="2147483674"/>
        </pc:sldMasterMkLst>
        <pc:sldLayoutChg chg="del">
          <pc:chgData name="ZHANG Ge" userId="27944c40-5668-4fd0-8ae7-33ce1d7b7924" providerId="ADAL" clId="{3DC2D789-6427-2646-9EE4-2D2A5520287E}" dt="2023-10-26T08:52:49.336" v="587" actId="2696"/>
          <pc:sldLayoutMkLst>
            <pc:docMk/>
            <pc:sldMasterMk cId="0" sldId="2147483674"/>
            <pc:sldLayoutMk cId="0" sldId="2147483650"/>
          </pc:sldLayoutMkLst>
        </pc:sldLayoutChg>
      </pc:sldMasterChg>
    </pc:docChg>
  </pc:docChgLst>
  <pc:docChgLst>
    <pc:chgData name="SHI Kaiyue" userId="edd59358-f434-447e-8c86-6abd7a600612" providerId="ADAL" clId="{8944D5E9-D704-7148-839C-600DDFC22388}"/>
    <pc:docChg chg="undo custSel addSld modSld">
      <pc:chgData name="SHI Kaiyue" userId="edd59358-f434-447e-8c86-6abd7a600612" providerId="ADAL" clId="{8944D5E9-D704-7148-839C-600DDFC22388}" dt="2023-10-29T15:17:47.771" v="1380" actId="13926"/>
      <pc:docMkLst>
        <pc:docMk/>
      </pc:docMkLst>
      <pc:sldChg chg="addSp delSp modSp mod">
        <pc:chgData name="SHI Kaiyue" userId="edd59358-f434-447e-8c86-6abd7a600612" providerId="ADAL" clId="{8944D5E9-D704-7148-839C-600DDFC22388}" dt="2023-10-29T14:36:36.810" v="480" actId="1076"/>
        <pc:sldMkLst>
          <pc:docMk/>
          <pc:sldMk cId="1229570743" sldId="331"/>
        </pc:sldMkLst>
        <pc:spChg chg="mod">
          <ac:chgData name="SHI Kaiyue" userId="edd59358-f434-447e-8c86-6abd7a600612" providerId="ADAL" clId="{8944D5E9-D704-7148-839C-600DDFC22388}" dt="2023-10-29T13:40:03.594" v="74" actId="20577"/>
          <ac:spMkLst>
            <pc:docMk/>
            <pc:sldMk cId="1229570743" sldId="331"/>
            <ac:spMk id="2" creationId="{0313E9AB-1B33-9C56-05CB-50073B1E29BA}"/>
          </ac:spMkLst>
        </pc:spChg>
        <pc:spChg chg="mod">
          <ac:chgData name="SHI Kaiyue" userId="edd59358-f434-447e-8c86-6abd7a600612" providerId="ADAL" clId="{8944D5E9-D704-7148-839C-600DDFC22388}" dt="2023-10-29T14:29:33.067" v="157" actId="113"/>
          <ac:spMkLst>
            <pc:docMk/>
            <pc:sldMk cId="1229570743" sldId="331"/>
            <ac:spMk id="3" creationId="{ECABAA33-2122-CD47-9A73-A84B6798C6B3}"/>
          </ac:spMkLst>
        </pc:spChg>
        <pc:spChg chg="add del mod">
          <ac:chgData name="SHI Kaiyue" userId="edd59358-f434-447e-8c86-6abd7a600612" providerId="ADAL" clId="{8944D5E9-D704-7148-839C-600DDFC22388}" dt="2023-10-29T13:41:37.997" v="132" actId="478"/>
          <ac:spMkLst>
            <pc:docMk/>
            <pc:sldMk cId="1229570743" sldId="331"/>
            <ac:spMk id="4" creationId="{4E37DE73-DE32-EB11-6DA9-8A9B728F29BC}"/>
          </ac:spMkLst>
        </pc:spChg>
        <pc:spChg chg="add mod">
          <ac:chgData name="SHI Kaiyue" userId="edd59358-f434-447e-8c86-6abd7a600612" providerId="ADAL" clId="{8944D5E9-D704-7148-839C-600DDFC22388}" dt="2023-10-29T14:31:29.677" v="428" actId="20577"/>
          <ac:spMkLst>
            <pc:docMk/>
            <pc:sldMk cId="1229570743" sldId="331"/>
            <ac:spMk id="7" creationId="{AE1BC9C8-FD8A-5E02-4515-CB70877FB4DD}"/>
          </ac:spMkLst>
        </pc:spChg>
        <pc:picChg chg="add del mod">
          <ac:chgData name="SHI Kaiyue" userId="edd59358-f434-447e-8c86-6abd7a600612" providerId="ADAL" clId="{8944D5E9-D704-7148-839C-600DDFC22388}" dt="2023-10-29T14:28:29.621" v="151" actId="478"/>
          <ac:picMkLst>
            <pc:docMk/>
            <pc:sldMk cId="1229570743" sldId="331"/>
            <ac:picMk id="5" creationId="{B37A9106-BE32-D00D-F475-67E7325111BF}"/>
          </ac:picMkLst>
        </pc:picChg>
        <pc:picChg chg="add del mod">
          <ac:chgData name="SHI Kaiyue" userId="edd59358-f434-447e-8c86-6abd7a600612" providerId="ADAL" clId="{8944D5E9-D704-7148-839C-600DDFC22388}" dt="2023-10-29T14:36:24.975" v="477" actId="478"/>
          <ac:picMkLst>
            <pc:docMk/>
            <pc:sldMk cId="1229570743" sldId="331"/>
            <ac:picMk id="6" creationId="{027B4309-43DD-19D5-C7FF-D4F9389FAF5C}"/>
          </ac:picMkLst>
        </pc:picChg>
        <pc:picChg chg="add mod">
          <ac:chgData name="SHI Kaiyue" userId="edd59358-f434-447e-8c86-6abd7a600612" providerId="ADAL" clId="{8944D5E9-D704-7148-839C-600DDFC22388}" dt="2023-10-29T14:36:36.810" v="480" actId="1076"/>
          <ac:picMkLst>
            <pc:docMk/>
            <pc:sldMk cId="1229570743" sldId="331"/>
            <ac:picMk id="8" creationId="{739A7069-1DF1-6942-DCC0-5529D8A61AF3}"/>
          </ac:picMkLst>
        </pc:picChg>
        <pc:picChg chg="add del mod">
          <ac:chgData name="SHI Kaiyue" userId="edd59358-f434-447e-8c86-6abd7a600612" providerId="ADAL" clId="{8944D5E9-D704-7148-839C-600DDFC22388}" dt="2023-10-29T13:40:49.733" v="125" actId="478"/>
          <ac:picMkLst>
            <pc:docMk/>
            <pc:sldMk cId="1229570743" sldId="331"/>
            <ac:picMk id="1026" creationId="{5DEE434E-5812-F4C9-9B30-C0372E954E49}"/>
          </ac:picMkLst>
        </pc:picChg>
        <pc:picChg chg="add del mod">
          <ac:chgData name="SHI Kaiyue" userId="edd59358-f434-447e-8c86-6abd7a600612" providerId="ADAL" clId="{8944D5E9-D704-7148-839C-600DDFC22388}" dt="2023-10-29T14:27:40.094" v="140" actId="478"/>
          <ac:picMkLst>
            <pc:docMk/>
            <pc:sldMk cId="1229570743" sldId="331"/>
            <ac:picMk id="1028" creationId="{FED01E43-8344-4D0D-79B9-A51CABB38555}"/>
          </ac:picMkLst>
        </pc:picChg>
      </pc:sldChg>
      <pc:sldChg chg="modSp mod">
        <pc:chgData name="SHI Kaiyue" userId="edd59358-f434-447e-8c86-6abd7a600612" providerId="ADAL" clId="{8944D5E9-D704-7148-839C-600DDFC22388}" dt="2023-10-29T15:17:47.771" v="1380" actId="13926"/>
        <pc:sldMkLst>
          <pc:docMk/>
          <pc:sldMk cId="330867937" sldId="335"/>
        </pc:sldMkLst>
        <pc:spChg chg="mod">
          <ac:chgData name="SHI Kaiyue" userId="edd59358-f434-447e-8c86-6abd7a600612" providerId="ADAL" clId="{8944D5E9-D704-7148-839C-600DDFC22388}" dt="2023-10-29T15:16:38.905" v="1321" actId="20577"/>
          <ac:spMkLst>
            <pc:docMk/>
            <pc:sldMk cId="330867937" sldId="335"/>
            <ac:spMk id="5" creationId="{A65A1857-3684-B3F8-D447-9CB3B6DE8954}"/>
          </ac:spMkLst>
        </pc:spChg>
        <pc:spChg chg="mod">
          <ac:chgData name="SHI Kaiyue" userId="edd59358-f434-447e-8c86-6abd7a600612" providerId="ADAL" clId="{8944D5E9-D704-7148-839C-600DDFC22388}" dt="2023-10-29T15:17:47.771" v="1380" actId="13926"/>
          <ac:spMkLst>
            <pc:docMk/>
            <pc:sldMk cId="330867937" sldId="335"/>
            <ac:spMk id="6" creationId="{834C9540-71CE-9149-D1D9-82B0BC187C30}"/>
          </ac:spMkLst>
        </pc:spChg>
      </pc:sldChg>
      <pc:sldChg chg="delSp modSp add mod">
        <pc:chgData name="SHI Kaiyue" userId="edd59358-f434-447e-8c86-6abd7a600612" providerId="ADAL" clId="{8944D5E9-D704-7148-839C-600DDFC22388}" dt="2023-10-29T14:32:35.876" v="476" actId="1076"/>
        <pc:sldMkLst>
          <pc:docMk/>
          <pc:sldMk cId="3450519956" sldId="343"/>
        </pc:sldMkLst>
        <pc:spChg chg="mod">
          <ac:chgData name="SHI Kaiyue" userId="edd59358-f434-447e-8c86-6abd7a600612" providerId="ADAL" clId="{8944D5E9-D704-7148-839C-600DDFC22388}" dt="2023-10-29T14:32:22.598" v="475" actId="20577"/>
          <ac:spMkLst>
            <pc:docMk/>
            <pc:sldMk cId="3450519956" sldId="343"/>
            <ac:spMk id="3" creationId="{ECABAA33-2122-CD47-9A73-A84B6798C6B3}"/>
          </ac:spMkLst>
        </pc:spChg>
        <pc:spChg chg="mod">
          <ac:chgData name="SHI Kaiyue" userId="edd59358-f434-447e-8c86-6abd7a600612" providerId="ADAL" clId="{8944D5E9-D704-7148-839C-600DDFC22388}" dt="2023-10-29T14:32:35.876" v="476" actId="1076"/>
          <ac:spMkLst>
            <pc:docMk/>
            <pc:sldMk cId="3450519956" sldId="343"/>
            <ac:spMk id="7" creationId="{AE1BC9C8-FD8A-5E02-4515-CB70877FB4DD}"/>
          </ac:spMkLst>
        </pc:spChg>
        <pc:picChg chg="del">
          <ac:chgData name="SHI Kaiyue" userId="edd59358-f434-447e-8c86-6abd7a600612" providerId="ADAL" clId="{8944D5E9-D704-7148-839C-600DDFC22388}" dt="2023-10-29T14:32:00.561" v="430" actId="478"/>
          <ac:picMkLst>
            <pc:docMk/>
            <pc:sldMk cId="3450519956" sldId="343"/>
            <ac:picMk id="6" creationId="{027B4309-43DD-19D5-C7FF-D4F9389FAF5C}"/>
          </ac:picMkLst>
        </pc:picChg>
      </pc:sldChg>
      <pc:sldChg chg="addSp delSp modSp mod">
        <pc:chgData name="SHI Kaiyue" userId="edd59358-f434-447e-8c86-6abd7a600612" providerId="ADAL" clId="{8944D5E9-D704-7148-839C-600DDFC22388}" dt="2023-10-29T15:10:31.311" v="1003" actId="478"/>
        <pc:sldMkLst>
          <pc:docMk/>
          <pc:sldMk cId="3450519956" sldId="346"/>
        </pc:sldMkLst>
        <pc:spChg chg="mod">
          <ac:chgData name="SHI Kaiyue" userId="edd59358-f434-447e-8c86-6abd7a600612" providerId="ADAL" clId="{8944D5E9-D704-7148-839C-600DDFC22388}" dt="2023-10-29T14:38:01.088" v="489"/>
          <ac:spMkLst>
            <pc:docMk/>
            <pc:sldMk cId="3450519956" sldId="346"/>
            <ac:spMk id="3" creationId="{ECABAA33-2122-CD47-9A73-A84B6798C6B3}"/>
          </ac:spMkLst>
        </pc:spChg>
        <pc:spChg chg="add mod">
          <ac:chgData name="SHI Kaiyue" userId="edd59358-f434-447e-8c86-6abd7a600612" providerId="ADAL" clId="{8944D5E9-D704-7148-839C-600DDFC22388}" dt="2023-10-29T14:42:06.493" v="866" actId="1076"/>
          <ac:spMkLst>
            <pc:docMk/>
            <pc:sldMk cId="3450519956" sldId="346"/>
            <ac:spMk id="4" creationId="{7AA5936C-5A93-3D68-15D6-C9DA04497975}"/>
          </ac:spMkLst>
        </pc:spChg>
        <pc:spChg chg="add mod">
          <ac:chgData name="SHI Kaiyue" userId="edd59358-f434-447e-8c86-6abd7a600612" providerId="ADAL" clId="{8944D5E9-D704-7148-839C-600DDFC22388}" dt="2023-10-29T14:41:53.596" v="864" actId="1076"/>
          <ac:spMkLst>
            <pc:docMk/>
            <pc:sldMk cId="3450519956" sldId="346"/>
            <ac:spMk id="5" creationId="{E9753918-4693-BA22-E461-2E23A32922B3}"/>
          </ac:spMkLst>
        </pc:spChg>
        <pc:spChg chg="mod">
          <ac:chgData name="SHI Kaiyue" userId="edd59358-f434-447e-8c86-6abd7a600612" providerId="ADAL" clId="{8944D5E9-D704-7148-839C-600DDFC22388}" dt="2023-10-29T14:37:53.042" v="488" actId="1076"/>
          <ac:spMkLst>
            <pc:docMk/>
            <pc:sldMk cId="3450519956" sldId="346"/>
            <ac:spMk id="7" creationId="{AE1BC9C8-FD8A-5E02-4515-CB70877FB4DD}"/>
          </ac:spMkLst>
        </pc:spChg>
        <pc:spChg chg="add del mod">
          <ac:chgData name="SHI Kaiyue" userId="edd59358-f434-447e-8c86-6abd7a600612" providerId="ADAL" clId="{8944D5E9-D704-7148-839C-600DDFC22388}" dt="2023-10-29T15:10:31.311" v="1003" actId="478"/>
          <ac:spMkLst>
            <pc:docMk/>
            <pc:sldMk cId="3450519956" sldId="346"/>
            <ac:spMk id="8" creationId="{4D8033C4-5325-D8FE-719D-ECEC88B5899C}"/>
          </ac:spMkLst>
        </pc:spChg>
        <pc:spChg chg="add mod">
          <ac:chgData name="SHI Kaiyue" userId="edd59358-f434-447e-8c86-6abd7a600612" providerId="ADAL" clId="{8944D5E9-D704-7148-839C-600DDFC22388}" dt="2023-10-29T15:10:27.831" v="1001" actId="1076"/>
          <ac:spMkLst>
            <pc:docMk/>
            <pc:sldMk cId="3450519956" sldId="346"/>
            <ac:spMk id="9" creationId="{E50EAA3F-D0B9-E43E-D79C-E185B538C4DF}"/>
          </ac:spMkLst>
        </pc:spChg>
        <pc:picChg chg="add del mod modCrop">
          <ac:chgData name="SHI Kaiyue" userId="edd59358-f434-447e-8c86-6abd7a600612" providerId="ADAL" clId="{8944D5E9-D704-7148-839C-600DDFC22388}" dt="2023-10-29T15:06:18.445" v="944" actId="478"/>
          <ac:picMkLst>
            <pc:docMk/>
            <pc:sldMk cId="3450519956" sldId="346"/>
            <ac:picMk id="10" creationId="{56412D16-9065-5BD9-001B-712818F5FB8B}"/>
          </ac:picMkLst>
        </pc:picChg>
        <pc:picChg chg="add del mod">
          <ac:chgData name="SHI Kaiyue" userId="edd59358-f434-447e-8c86-6abd7a600612" providerId="ADAL" clId="{8944D5E9-D704-7148-839C-600DDFC22388}" dt="2023-10-29T15:04:44.356" v="922"/>
          <ac:picMkLst>
            <pc:docMk/>
            <pc:sldMk cId="3450519956" sldId="346"/>
            <ac:picMk id="11" creationId="{1EC61DEC-C5F1-78F0-79E5-5A1B07579195}"/>
          </ac:picMkLst>
        </pc:picChg>
        <pc:picChg chg="add del mod">
          <ac:chgData name="SHI Kaiyue" userId="edd59358-f434-447e-8c86-6abd7a600612" providerId="ADAL" clId="{8944D5E9-D704-7148-839C-600DDFC22388}" dt="2023-10-29T15:05:30.581" v="938" actId="478"/>
          <ac:picMkLst>
            <pc:docMk/>
            <pc:sldMk cId="3450519956" sldId="346"/>
            <ac:picMk id="12" creationId="{40DC23C0-5C58-D17D-A3C2-4A20CD55F84B}"/>
          </ac:picMkLst>
        </pc:picChg>
        <pc:picChg chg="add del">
          <ac:chgData name="SHI Kaiyue" userId="edd59358-f434-447e-8c86-6abd7a600612" providerId="ADAL" clId="{8944D5E9-D704-7148-839C-600DDFC22388}" dt="2023-10-29T15:05:42.275" v="940" actId="478"/>
          <ac:picMkLst>
            <pc:docMk/>
            <pc:sldMk cId="3450519956" sldId="346"/>
            <ac:picMk id="13" creationId="{319CABAD-BF0C-4A47-2ADE-D28DED7432CD}"/>
          </ac:picMkLst>
        </pc:picChg>
        <pc:picChg chg="add del mod">
          <ac:chgData name="SHI Kaiyue" userId="edd59358-f434-447e-8c86-6abd7a600612" providerId="ADAL" clId="{8944D5E9-D704-7148-839C-600DDFC22388}" dt="2023-10-29T15:07:16.050" v="945" actId="478"/>
          <ac:picMkLst>
            <pc:docMk/>
            <pc:sldMk cId="3450519956" sldId="346"/>
            <ac:picMk id="14" creationId="{66292146-0AE9-5FDD-4627-8403179DD87A}"/>
          </ac:picMkLst>
        </pc:picChg>
        <pc:picChg chg="add del">
          <ac:chgData name="SHI Kaiyue" userId="edd59358-f434-447e-8c86-6abd7a600612" providerId="ADAL" clId="{8944D5E9-D704-7148-839C-600DDFC22388}" dt="2023-10-29T15:07:51.974" v="947" actId="478"/>
          <ac:picMkLst>
            <pc:docMk/>
            <pc:sldMk cId="3450519956" sldId="346"/>
            <ac:picMk id="15" creationId="{64BFB3DF-5C57-099E-52A8-7D5B669FF999}"/>
          </ac:picMkLst>
        </pc:picChg>
        <pc:picChg chg="add mod">
          <ac:chgData name="SHI Kaiyue" userId="edd59358-f434-447e-8c86-6abd7a600612" providerId="ADAL" clId="{8944D5E9-D704-7148-839C-600DDFC22388}" dt="2023-10-29T15:10:27.251" v="1000" actId="1076"/>
          <ac:picMkLst>
            <pc:docMk/>
            <pc:sldMk cId="3450519956" sldId="346"/>
            <ac:picMk id="16" creationId="{89A1F6E5-69AF-F099-669C-F5CCE2651081}"/>
          </ac:picMkLst>
        </pc:picChg>
      </pc:sldChg>
    </pc:docChg>
  </pc:docChgLst>
  <pc:docChgLst>
    <pc:chgData name="SHI Kaiyue" userId="S::kaiyue.shi.2022@mitb.smu.edu.sg::edd59358-f434-447e-8c86-6abd7a600612" providerId="AD" clId="Web-{B6EE2111-2987-430E-9286-B128AA070270}"/>
    <pc:docChg chg="modSld">
      <pc:chgData name="SHI Kaiyue" userId="S::kaiyue.shi.2022@mitb.smu.edu.sg::edd59358-f434-447e-8c86-6abd7a600612" providerId="AD" clId="Web-{B6EE2111-2987-430E-9286-B128AA070270}" dt="2023-10-27T03:26:58.150" v="60" actId="14100"/>
      <pc:docMkLst>
        <pc:docMk/>
      </pc:docMkLst>
      <pc:sldChg chg="modSp">
        <pc:chgData name="SHI Kaiyue" userId="S::kaiyue.shi.2022@mitb.smu.edu.sg::edd59358-f434-447e-8c86-6abd7a600612" providerId="AD" clId="Web-{B6EE2111-2987-430E-9286-B128AA070270}" dt="2023-10-27T03:26:58.150" v="60" actId="14100"/>
        <pc:sldMkLst>
          <pc:docMk/>
          <pc:sldMk cId="0" sldId="258"/>
        </pc:sldMkLst>
        <pc:spChg chg="mod">
          <ac:chgData name="SHI Kaiyue" userId="S::kaiyue.shi.2022@mitb.smu.edu.sg::edd59358-f434-447e-8c86-6abd7a600612" providerId="AD" clId="Web-{B6EE2111-2987-430E-9286-B128AA070270}" dt="2023-10-27T03:26:14.414" v="48" actId="20577"/>
          <ac:spMkLst>
            <pc:docMk/>
            <pc:sldMk cId="0" sldId="258"/>
            <ac:spMk id="306" creationId="{00000000-0000-0000-0000-000000000000}"/>
          </ac:spMkLst>
        </pc:spChg>
        <pc:spChg chg="mod">
          <ac:chgData name="SHI Kaiyue" userId="S::kaiyue.shi.2022@mitb.smu.edu.sg::edd59358-f434-447e-8c86-6abd7a600612" providerId="AD" clId="Web-{B6EE2111-2987-430E-9286-B128AA070270}" dt="2023-10-27T03:25:57.242" v="40" actId="20577"/>
          <ac:spMkLst>
            <pc:docMk/>
            <pc:sldMk cId="0" sldId="258"/>
            <ac:spMk id="307" creationId="{00000000-0000-0000-0000-000000000000}"/>
          </ac:spMkLst>
        </pc:spChg>
        <pc:spChg chg="mod">
          <ac:chgData name="SHI Kaiyue" userId="S::kaiyue.shi.2022@mitb.smu.edu.sg::edd59358-f434-447e-8c86-6abd7a600612" providerId="AD" clId="Web-{B6EE2111-2987-430E-9286-B128AA070270}" dt="2023-10-27T03:26:58.150" v="60" actId="14100"/>
          <ac:spMkLst>
            <pc:docMk/>
            <pc:sldMk cId="0" sldId="258"/>
            <ac:spMk id="308" creationId="{00000000-0000-0000-0000-000000000000}"/>
          </ac:spMkLst>
        </pc:spChg>
        <pc:spChg chg="mod">
          <ac:chgData name="SHI Kaiyue" userId="S::kaiyue.shi.2022@mitb.smu.edu.sg::edd59358-f434-447e-8c86-6abd7a600612" providerId="AD" clId="Web-{B6EE2111-2987-430E-9286-B128AA070270}" dt="2023-10-27T03:25:28.725" v="23" actId="20577"/>
          <ac:spMkLst>
            <pc:docMk/>
            <pc:sldMk cId="0" sldId="258"/>
            <ac:spMk id="317" creationId="{00000000-0000-0000-0000-000000000000}"/>
          </ac:spMkLst>
        </pc:spChg>
      </pc:sldChg>
    </pc:docChg>
  </pc:docChgLst>
  <pc:docChgLst>
    <pc:chgData name="SHI Kaiyue" userId="S::kaiyue.shi.2022@mitb.smu.edu.sg::edd59358-f434-447e-8c86-6abd7a600612" providerId="AD" clId="Web-{D317E6A4-868B-4B66-92C8-2AC503CACF04}"/>
    <pc:docChg chg="modSld">
      <pc:chgData name="SHI Kaiyue" userId="S::kaiyue.shi.2022@mitb.smu.edu.sg::edd59358-f434-447e-8c86-6abd7a600612" providerId="AD" clId="Web-{D317E6A4-868B-4B66-92C8-2AC503CACF04}" dt="2023-10-29T15:40:47.824" v="120"/>
      <pc:docMkLst>
        <pc:docMk/>
      </pc:docMkLst>
      <pc:sldChg chg="modSp">
        <pc:chgData name="SHI Kaiyue" userId="S::kaiyue.shi.2022@mitb.smu.edu.sg::edd59358-f434-447e-8c86-6abd7a600612" providerId="AD" clId="Web-{D317E6A4-868B-4B66-92C8-2AC503CACF04}" dt="2023-10-29T15:35:48.145" v="57" actId="1076"/>
        <pc:sldMkLst>
          <pc:docMk/>
          <pc:sldMk cId="0" sldId="259"/>
        </pc:sldMkLst>
        <pc:spChg chg="mod">
          <ac:chgData name="SHI Kaiyue" userId="S::kaiyue.shi.2022@mitb.smu.edu.sg::edd59358-f434-447e-8c86-6abd7a600612" providerId="AD" clId="Web-{D317E6A4-868B-4B66-92C8-2AC503CACF04}" dt="2023-10-29T15:35:48.145" v="57" actId="1076"/>
          <ac:spMkLst>
            <pc:docMk/>
            <pc:sldMk cId="0" sldId="259"/>
            <ac:spMk id="328" creationId="{00000000-0000-0000-0000-000000000000}"/>
          </ac:spMkLst>
        </pc:spChg>
      </pc:sldChg>
      <pc:sldChg chg="modSp">
        <pc:chgData name="SHI Kaiyue" userId="S::kaiyue.shi.2022@mitb.smu.edu.sg::edd59358-f434-447e-8c86-6abd7a600612" providerId="AD" clId="Web-{D317E6A4-868B-4B66-92C8-2AC503CACF04}" dt="2023-10-29T15:37:57.351" v="116"/>
        <pc:sldMkLst>
          <pc:docMk/>
          <pc:sldMk cId="1229570743" sldId="331"/>
        </pc:sldMkLst>
        <pc:picChg chg="mod">
          <ac:chgData name="SHI Kaiyue" userId="S::kaiyue.shi.2022@mitb.smu.edu.sg::edd59358-f434-447e-8c86-6abd7a600612" providerId="AD" clId="Web-{D317E6A4-868B-4B66-92C8-2AC503CACF04}" dt="2023-10-29T15:37:57.351" v="116"/>
          <ac:picMkLst>
            <pc:docMk/>
            <pc:sldMk cId="1229570743" sldId="331"/>
            <ac:picMk id="8" creationId="{739A7069-1DF1-6942-DCC0-5529D8A61AF3}"/>
          </ac:picMkLst>
        </pc:picChg>
      </pc:sldChg>
      <pc:sldChg chg="modSp">
        <pc:chgData name="SHI Kaiyue" userId="S::kaiyue.shi.2022@mitb.smu.edu.sg::edd59358-f434-447e-8c86-6abd7a600612" providerId="AD" clId="Web-{D317E6A4-868B-4B66-92C8-2AC503CACF04}" dt="2023-10-29T15:40:10.729" v="119" actId="20577"/>
        <pc:sldMkLst>
          <pc:docMk/>
          <pc:sldMk cId="1304446688" sldId="332"/>
        </pc:sldMkLst>
        <pc:spChg chg="mod">
          <ac:chgData name="SHI Kaiyue" userId="S::kaiyue.shi.2022@mitb.smu.edu.sg::edd59358-f434-447e-8c86-6abd7a600612" providerId="AD" clId="Web-{D317E6A4-868B-4B66-92C8-2AC503CACF04}" dt="2023-10-29T15:40:10.729" v="119" actId="20577"/>
          <ac:spMkLst>
            <pc:docMk/>
            <pc:sldMk cId="1304446688" sldId="332"/>
            <ac:spMk id="4" creationId="{C5C0D6F9-D367-A6E5-67C4-FEDD165CB593}"/>
          </ac:spMkLst>
        </pc:spChg>
      </pc:sldChg>
      <pc:sldChg chg="modSp">
        <pc:chgData name="SHI Kaiyue" userId="S::kaiyue.shi.2022@mitb.smu.edu.sg::edd59358-f434-447e-8c86-6abd7a600612" providerId="AD" clId="Web-{D317E6A4-868B-4B66-92C8-2AC503CACF04}" dt="2023-10-29T15:37:16.366" v="111"/>
        <pc:sldMkLst>
          <pc:docMk/>
          <pc:sldMk cId="1689222582" sldId="337"/>
        </pc:sldMkLst>
        <pc:graphicFrameChg chg="mod modGraphic">
          <ac:chgData name="SHI Kaiyue" userId="S::kaiyue.shi.2022@mitb.smu.edu.sg::edd59358-f434-447e-8c86-6abd7a600612" providerId="AD" clId="Web-{D317E6A4-868B-4B66-92C8-2AC503CACF04}" dt="2023-10-29T15:37:16.366" v="111"/>
          <ac:graphicFrameMkLst>
            <pc:docMk/>
            <pc:sldMk cId="1689222582" sldId="337"/>
            <ac:graphicFrameMk id="2" creationId="{8A455915-D8B5-6845-4199-86B91537F3E7}"/>
          </ac:graphicFrameMkLst>
        </pc:graphicFrameChg>
      </pc:sldChg>
      <pc:sldChg chg="delSp">
        <pc:chgData name="SHI Kaiyue" userId="S::kaiyue.shi.2022@mitb.smu.edu.sg::edd59358-f434-447e-8c86-6abd7a600612" providerId="AD" clId="Web-{D317E6A4-868B-4B66-92C8-2AC503CACF04}" dt="2023-10-29T15:40:47.824" v="120"/>
        <pc:sldMkLst>
          <pc:docMk/>
          <pc:sldMk cId="797090334" sldId="343"/>
        </pc:sldMkLst>
        <pc:spChg chg="del">
          <ac:chgData name="SHI Kaiyue" userId="S::kaiyue.shi.2022@mitb.smu.edu.sg::edd59358-f434-447e-8c86-6abd7a600612" providerId="AD" clId="Web-{D317E6A4-868B-4B66-92C8-2AC503CACF04}" dt="2023-10-29T15:40:47.824" v="120"/>
          <ac:spMkLst>
            <pc:docMk/>
            <pc:sldMk cId="797090334" sldId="343"/>
            <ac:spMk id="2" creationId="{8C84CD51-9984-CE51-7E71-42285A122F92}"/>
          </ac:spMkLst>
        </pc:spChg>
      </pc:sldChg>
      <pc:sldChg chg="modSp">
        <pc:chgData name="SHI Kaiyue" userId="S::kaiyue.shi.2022@mitb.smu.edu.sg::edd59358-f434-447e-8c86-6abd7a600612" providerId="AD" clId="Web-{D317E6A4-868B-4B66-92C8-2AC503CACF04}" dt="2023-10-29T15:39:34.775" v="118"/>
        <pc:sldMkLst>
          <pc:docMk/>
          <pc:sldMk cId="83264114" sldId="344"/>
        </pc:sldMkLst>
        <pc:picChg chg="mod">
          <ac:chgData name="SHI Kaiyue" userId="S::kaiyue.shi.2022@mitb.smu.edu.sg::edd59358-f434-447e-8c86-6abd7a600612" providerId="AD" clId="Web-{D317E6A4-868B-4B66-92C8-2AC503CACF04}" dt="2023-10-29T15:39:34.775" v="118"/>
          <ac:picMkLst>
            <pc:docMk/>
            <pc:sldMk cId="83264114" sldId="344"/>
            <ac:picMk id="4" creationId="{1ED42F29-13C6-6174-AA52-49769CDE1DE9}"/>
          </ac:picMkLst>
        </pc:picChg>
      </pc:sldChg>
    </pc:docChg>
  </pc:docChgLst>
  <pc:docChgLst>
    <pc:chgData name="SHI Kaiyue" userId="S::kaiyue.shi.2022@mitb.smu.edu.sg::edd59358-f434-447e-8c86-6abd7a600612" providerId="AD" clId="Web-{B500C06C-B974-4740-B96E-1AE4E9DF2216}"/>
    <pc:docChg chg="modSld">
      <pc:chgData name="SHI Kaiyue" userId="S::kaiyue.shi.2022@mitb.smu.edu.sg::edd59358-f434-447e-8c86-6abd7a600612" providerId="AD" clId="Web-{B500C06C-B974-4740-B96E-1AE4E9DF2216}" dt="2023-11-01T12:18:47.041" v="1" actId="1076"/>
      <pc:docMkLst>
        <pc:docMk/>
      </pc:docMkLst>
      <pc:sldChg chg="modSp">
        <pc:chgData name="SHI Kaiyue" userId="S::kaiyue.shi.2022@mitb.smu.edu.sg::edd59358-f434-447e-8c86-6abd7a600612" providerId="AD" clId="Web-{B500C06C-B974-4740-B96E-1AE4E9DF2216}" dt="2023-11-01T12:18:47.041" v="1" actId="1076"/>
        <pc:sldMkLst>
          <pc:docMk/>
          <pc:sldMk cId="1427975992" sldId="364"/>
        </pc:sldMkLst>
        <pc:picChg chg="mod">
          <ac:chgData name="SHI Kaiyue" userId="S::kaiyue.shi.2022@mitb.smu.edu.sg::edd59358-f434-447e-8c86-6abd7a600612" providerId="AD" clId="Web-{B500C06C-B974-4740-B96E-1AE4E9DF2216}" dt="2023-11-01T12:18:47.041" v="1" actId="1076"/>
          <ac:picMkLst>
            <pc:docMk/>
            <pc:sldMk cId="1427975992" sldId="364"/>
            <ac:picMk id="5" creationId="{A605F823-7C6E-1456-4BF8-6B041C244671}"/>
          </ac:picMkLst>
        </pc:picChg>
      </pc:sldChg>
    </pc:docChg>
  </pc:docChgLst>
  <pc:docChgLst>
    <pc:chgData name="HUA Xin" userId="2a70bfa6-048c-44b4-bf90-c5bda7f2b588" providerId="ADAL" clId="{A05B2A32-D210-4238-BC3A-6EFDEA0625D5}"/>
    <pc:docChg chg="undo redo custSel addSld delSld modSld sldOrd">
      <pc:chgData name="HUA Xin" userId="2a70bfa6-048c-44b4-bf90-c5bda7f2b588" providerId="ADAL" clId="{A05B2A32-D210-4238-BC3A-6EFDEA0625D5}" dt="2023-11-01T16:20:23.631" v="4322"/>
      <pc:docMkLst>
        <pc:docMk/>
      </pc:docMkLst>
      <pc:sldChg chg="modSp mod">
        <pc:chgData name="HUA Xin" userId="2a70bfa6-048c-44b4-bf90-c5bda7f2b588" providerId="ADAL" clId="{A05B2A32-D210-4238-BC3A-6EFDEA0625D5}" dt="2023-10-30T10:57:13.920" v="2033" actId="207"/>
        <pc:sldMkLst>
          <pc:docMk/>
          <pc:sldMk cId="0" sldId="259"/>
        </pc:sldMkLst>
        <pc:spChg chg="mod">
          <ac:chgData name="HUA Xin" userId="2a70bfa6-048c-44b4-bf90-c5bda7f2b588" providerId="ADAL" clId="{A05B2A32-D210-4238-BC3A-6EFDEA0625D5}" dt="2023-10-30T10:57:13.920" v="2033" actId="207"/>
          <ac:spMkLst>
            <pc:docMk/>
            <pc:sldMk cId="0" sldId="259"/>
            <ac:spMk id="329" creationId="{00000000-0000-0000-0000-000000000000}"/>
          </ac:spMkLst>
        </pc:spChg>
      </pc:sldChg>
      <pc:sldChg chg="modSp mod">
        <pc:chgData name="HUA Xin" userId="2a70bfa6-048c-44b4-bf90-c5bda7f2b588" providerId="ADAL" clId="{A05B2A32-D210-4238-BC3A-6EFDEA0625D5}" dt="2023-10-29T10:31:33.417" v="116" actId="20577"/>
        <pc:sldMkLst>
          <pc:docMk/>
          <pc:sldMk cId="0" sldId="270"/>
        </pc:sldMkLst>
        <pc:spChg chg="mod">
          <ac:chgData name="HUA Xin" userId="2a70bfa6-048c-44b4-bf90-c5bda7f2b588" providerId="ADAL" clId="{A05B2A32-D210-4238-BC3A-6EFDEA0625D5}" dt="2023-10-29T10:31:33.417" v="116" actId="20577"/>
          <ac:spMkLst>
            <pc:docMk/>
            <pc:sldMk cId="0" sldId="270"/>
            <ac:spMk id="7" creationId="{4A8EFB5C-0799-71AD-CEE9-D059E2055EBE}"/>
          </ac:spMkLst>
        </pc:spChg>
      </pc:sldChg>
      <pc:sldChg chg="modSp mod ord">
        <pc:chgData name="HUA Xin" userId="2a70bfa6-048c-44b4-bf90-c5bda7f2b588" providerId="ADAL" clId="{A05B2A32-D210-4238-BC3A-6EFDEA0625D5}" dt="2023-11-01T16:20:17.996" v="4318"/>
        <pc:sldMkLst>
          <pc:docMk/>
          <pc:sldMk cId="1499434233" sldId="312"/>
        </pc:sldMkLst>
        <pc:spChg chg="mod">
          <ac:chgData name="HUA Xin" userId="2a70bfa6-048c-44b4-bf90-c5bda7f2b588" providerId="ADAL" clId="{A05B2A32-D210-4238-BC3A-6EFDEA0625D5}" dt="2023-11-01T07:08:01.067" v="3899" actId="20577"/>
          <ac:spMkLst>
            <pc:docMk/>
            <pc:sldMk cId="1499434233" sldId="312"/>
            <ac:spMk id="3" creationId="{CD9A9A2C-DC35-BFF6-AA94-0F5F032609A9}"/>
          </ac:spMkLst>
        </pc:spChg>
      </pc:sldChg>
      <pc:sldChg chg="modSp add del mod ord">
        <pc:chgData name="HUA Xin" userId="2a70bfa6-048c-44b4-bf90-c5bda7f2b588" providerId="ADAL" clId="{A05B2A32-D210-4238-BC3A-6EFDEA0625D5}" dt="2023-10-30T05:45:43.543" v="1417" actId="47"/>
        <pc:sldMkLst>
          <pc:docMk/>
          <pc:sldMk cId="1998775367" sldId="323"/>
        </pc:sldMkLst>
        <pc:spChg chg="mod">
          <ac:chgData name="HUA Xin" userId="2a70bfa6-048c-44b4-bf90-c5bda7f2b588" providerId="ADAL" clId="{A05B2A32-D210-4238-BC3A-6EFDEA0625D5}" dt="2023-10-30T05:44:30.592" v="1385" actId="20577"/>
          <ac:spMkLst>
            <pc:docMk/>
            <pc:sldMk cId="1998775367" sldId="323"/>
            <ac:spMk id="2821" creationId="{00000000-0000-0000-0000-000000000000}"/>
          </ac:spMkLst>
        </pc:spChg>
      </pc:sldChg>
      <pc:sldChg chg="addSp delSp modSp add mod ord modNotesTx">
        <pc:chgData name="HUA Xin" userId="2a70bfa6-048c-44b4-bf90-c5bda7f2b588" providerId="ADAL" clId="{A05B2A32-D210-4238-BC3A-6EFDEA0625D5}" dt="2023-10-30T07:33:44.491" v="1791"/>
        <pc:sldMkLst>
          <pc:docMk/>
          <pc:sldMk cId="4084982313" sldId="324"/>
        </pc:sldMkLst>
        <pc:spChg chg="add del mod">
          <ac:chgData name="HUA Xin" userId="2a70bfa6-048c-44b4-bf90-c5bda7f2b588" providerId="ADAL" clId="{A05B2A32-D210-4238-BC3A-6EFDEA0625D5}" dt="2023-10-29T10:27:05.314" v="39"/>
          <ac:spMkLst>
            <pc:docMk/>
            <pc:sldMk cId="4084982313" sldId="324"/>
            <ac:spMk id="2" creationId="{03F41C18-7F4B-5520-667E-F8C1992D8B1F}"/>
          </ac:spMkLst>
        </pc:spChg>
        <pc:spChg chg="add del">
          <ac:chgData name="HUA Xin" userId="2a70bfa6-048c-44b4-bf90-c5bda7f2b588" providerId="ADAL" clId="{A05B2A32-D210-4238-BC3A-6EFDEA0625D5}" dt="2023-10-29T10:27:12.481" v="42"/>
          <ac:spMkLst>
            <pc:docMk/>
            <pc:sldMk cId="4084982313" sldId="324"/>
            <ac:spMk id="3" creationId="{21C70577-E4AD-22B5-5EA0-AF050E59DDD3}"/>
          </ac:spMkLst>
        </pc:spChg>
        <pc:spChg chg="add del">
          <ac:chgData name="HUA Xin" userId="2a70bfa6-048c-44b4-bf90-c5bda7f2b588" providerId="ADAL" clId="{A05B2A32-D210-4238-BC3A-6EFDEA0625D5}" dt="2023-10-29T10:27:18.721" v="44"/>
          <ac:spMkLst>
            <pc:docMk/>
            <pc:sldMk cId="4084982313" sldId="324"/>
            <ac:spMk id="4" creationId="{3D331BB0-5340-B81B-BDC7-E9BFCC0803B9}"/>
          </ac:spMkLst>
        </pc:spChg>
        <pc:spChg chg="add del">
          <ac:chgData name="HUA Xin" userId="2a70bfa6-048c-44b4-bf90-c5bda7f2b588" providerId="ADAL" clId="{A05B2A32-D210-4238-BC3A-6EFDEA0625D5}" dt="2023-10-29T10:27:26.288" v="47"/>
          <ac:spMkLst>
            <pc:docMk/>
            <pc:sldMk cId="4084982313" sldId="324"/>
            <ac:spMk id="5" creationId="{27DF96BB-E876-6A23-8E2E-843405A78B69}"/>
          </ac:spMkLst>
        </pc:spChg>
        <pc:spChg chg="add del">
          <ac:chgData name="HUA Xin" userId="2a70bfa6-048c-44b4-bf90-c5bda7f2b588" providerId="ADAL" clId="{A05B2A32-D210-4238-BC3A-6EFDEA0625D5}" dt="2023-10-29T10:27:42.254" v="51"/>
          <ac:spMkLst>
            <pc:docMk/>
            <pc:sldMk cId="4084982313" sldId="324"/>
            <ac:spMk id="6" creationId="{DC42A091-954D-4B45-4AFE-24154980B080}"/>
          </ac:spMkLst>
        </pc:spChg>
        <pc:spChg chg="mod">
          <ac:chgData name="HUA Xin" userId="2a70bfa6-048c-44b4-bf90-c5bda7f2b588" providerId="ADAL" clId="{A05B2A32-D210-4238-BC3A-6EFDEA0625D5}" dt="2023-10-29T13:13:59.239" v="1325" actId="255"/>
          <ac:spMkLst>
            <pc:docMk/>
            <pc:sldMk cId="4084982313" sldId="324"/>
            <ac:spMk id="1292" creationId="{00000000-0000-0000-0000-000000000000}"/>
          </ac:spMkLst>
        </pc:spChg>
        <pc:spChg chg="add del mod">
          <ac:chgData name="HUA Xin" userId="2a70bfa6-048c-44b4-bf90-c5bda7f2b588" providerId="ADAL" clId="{A05B2A32-D210-4238-BC3A-6EFDEA0625D5}" dt="2023-10-29T13:10:01.334" v="1322" actId="207"/>
          <ac:spMkLst>
            <pc:docMk/>
            <pc:sldMk cId="4084982313" sldId="324"/>
            <ac:spMk id="1357" creationId="{00000000-0000-0000-0000-000000000000}"/>
          </ac:spMkLst>
        </pc:spChg>
      </pc:sldChg>
      <pc:sldChg chg="addSp modSp new del mod modNotesTx">
        <pc:chgData name="HUA Xin" userId="2a70bfa6-048c-44b4-bf90-c5bda7f2b588" providerId="ADAL" clId="{A05B2A32-D210-4238-BC3A-6EFDEA0625D5}" dt="2023-10-29T10:31:14.362" v="104" actId="2696"/>
        <pc:sldMkLst>
          <pc:docMk/>
          <pc:sldMk cId="2323074493" sldId="325"/>
        </pc:sldMkLst>
        <pc:picChg chg="add mod">
          <ac:chgData name="HUA Xin" userId="2a70bfa6-048c-44b4-bf90-c5bda7f2b588" providerId="ADAL" clId="{A05B2A32-D210-4238-BC3A-6EFDEA0625D5}" dt="2023-10-29T10:29:56.824" v="80" actId="1076"/>
          <ac:picMkLst>
            <pc:docMk/>
            <pc:sldMk cId="2323074493" sldId="325"/>
            <ac:picMk id="4" creationId="{2519C1E2-D2EC-92E3-91F0-4A147DED0F46}"/>
          </ac:picMkLst>
        </pc:picChg>
      </pc:sldChg>
      <pc:sldChg chg="addSp delSp modSp new mod ord modNotesTx">
        <pc:chgData name="HUA Xin" userId="2a70bfa6-048c-44b4-bf90-c5bda7f2b588" providerId="ADAL" clId="{A05B2A32-D210-4238-BC3A-6EFDEA0625D5}" dt="2023-10-30T07:33:44.491" v="1791"/>
        <pc:sldMkLst>
          <pc:docMk/>
          <pc:sldMk cId="4234130442" sldId="326"/>
        </pc:sldMkLst>
        <pc:spChg chg="mod">
          <ac:chgData name="HUA Xin" userId="2a70bfa6-048c-44b4-bf90-c5bda7f2b588" providerId="ADAL" clId="{A05B2A32-D210-4238-BC3A-6EFDEA0625D5}" dt="2023-10-29T16:27:17.551" v="1378" actId="20577"/>
          <ac:spMkLst>
            <pc:docMk/>
            <pc:sldMk cId="4234130442" sldId="326"/>
            <ac:spMk id="2" creationId="{CF000F04-6C48-18CF-7167-E073D19A10A0}"/>
          </ac:spMkLst>
        </pc:spChg>
        <pc:spChg chg="add del">
          <ac:chgData name="HUA Xin" userId="2a70bfa6-048c-44b4-bf90-c5bda7f2b588" providerId="ADAL" clId="{A05B2A32-D210-4238-BC3A-6EFDEA0625D5}" dt="2023-10-29T11:02:05.031" v="135"/>
          <ac:spMkLst>
            <pc:docMk/>
            <pc:sldMk cId="4234130442" sldId="326"/>
            <ac:spMk id="4" creationId="{06CB7B93-62C5-4E2F-6812-4B401867B2C1}"/>
          </ac:spMkLst>
        </pc:spChg>
        <pc:picChg chg="add mod">
          <ac:chgData name="HUA Xin" userId="2a70bfa6-048c-44b4-bf90-c5bda7f2b588" providerId="ADAL" clId="{A05B2A32-D210-4238-BC3A-6EFDEA0625D5}" dt="2023-10-29T11:00:19.202" v="132" actId="1076"/>
          <ac:picMkLst>
            <pc:docMk/>
            <pc:sldMk cId="4234130442" sldId="326"/>
            <ac:picMk id="3" creationId="{5AE634D8-5F23-F11F-CF6E-3EBBF531D36F}"/>
          </ac:picMkLst>
        </pc:picChg>
      </pc:sldChg>
      <pc:sldChg chg="addSp delSp modSp new del mod ord modNotesTx">
        <pc:chgData name="HUA Xin" userId="2a70bfa6-048c-44b4-bf90-c5bda7f2b588" providerId="ADAL" clId="{A05B2A32-D210-4238-BC3A-6EFDEA0625D5}" dt="2023-10-31T17:37:11.276" v="3626" actId="47"/>
        <pc:sldMkLst>
          <pc:docMk/>
          <pc:sldMk cId="416143173" sldId="327"/>
        </pc:sldMkLst>
        <pc:spChg chg="mod">
          <ac:chgData name="HUA Xin" userId="2a70bfa6-048c-44b4-bf90-c5bda7f2b588" providerId="ADAL" clId="{A05B2A32-D210-4238-BC3A-6EFDEA0625D5}" dt="2023-10-31T17:34:52.590" v="3591" actId="1076"/>
          <ac:spMkLst>
            <pc:docMk/>
            <pc:sldMk cId="416143173" sldId="327"/>
            <ac:spMk id="2" creationId="{11D9C768-AA25-24C5-D485-73CAC1BFB58C}"/>
          </ac:spMkLst>
        </pc:spChg>
        <pc:spChg chg="add del mod">
          <ac:chgData name="HUA Xin" userId="2a70bfa6-048c-44b4-bf90-c5bda7f2b588" providerId="ADAL" clId="{A05B2A32-D210-4238-BC3A-6EFDEA0625D5}" dt="2023-10-29T12:45:11.994" v="834" actId="478"/>
          <ac:spMkLst>
            <pc:docMk/>
            <pc:sldMk cId="416143173" sldId="327"/>
            <ac:spMk id="3" creationId="{B3908DEE-758C-87B5-E748-3234C714F48C}"/>
          </ac:spMkLst>
        </pc:spChg>
        <pc:spChg chg="add mod">
          <ac:chgData name="HUA Xin" userId="2a70bfa6-048c-44b4-bf90-c5bda7f2b588" providerId="ADAL" clId="{A05B2A32-D210-4238-BC3A-6EFDEA0625D5}" dt="2023-10-31T17:35:25.389" v="3601" actId="1076"/>
          <ac:spMkLst>
            <pc:docMk/>
            <pc:sldMk cId="416143173" sldId="327"/>
            <ac:spMk id="4" creationId="{BDB5B93E-F54F-A862-9082-7B85C33038C7}"/>
          </ac:spMkLst>
        </pc:spChg>
        <pc:spChg chg="add mod">
          <ac:chgData name="HUA Xin" userId="2a70bfa6-048c-44b4-bf90-c5bda7f2b588" providerId="ADAL" clId="{A05B2A32-D210-4238-BC3A-6EFDEA0625D5}" dt="2023-10-31T17:34:48.822" v="3589" actId="1076"/>
          <ac:spMkLst>
            <pc:docMk/>
            <pc:sldMk cId="416143173" sldId="327"/>
            <ac:spMk id="5" creationId="{B137D131-382B-3103-1F63-DE25AF805853}"/>
          </ac:spMkLst>
        </pc:spChg>
      </pc:sldChg>
      <pc:sldChg chg="addSp delSp modSp new mod ord">
        <pc:chgData name="HUA Xin" userId="2a70bfa6-048c-44b4-bf90-c5bda7f2b588" providerId="ADAL" clId="{A05B2A32-D210-4238-BC3A-6EFDEA0625D5}" dt="2023-11-01T16:20:23.631" v="4322"/>
        <pc:sldMkLst>
          <pc:docMk/>
          <pc:sldMk cId="1639629212" sldId="328"/>
        </pc:sldMkLst>
        <pc:spChg chg="del mod">
          <ac:chgData name="HUA Xin" userId="2a70bfa6-048c-44b4-bf90-c5bda7f2b588" providerId="ADAL" clId="{A05B2A32-D210-4238-BC3A-6EFDEA0625D5}" dt="2023-10-31T17:49:56.277" v="3633" actId="478"/>
          <ac:spMkLst>
            <pc:docMk/>
            <pc:sldMk cId="1639629212" sldId="328"/>
            <ac:spMk id="2" creationId="{2547B57E-3823-E8FD-63C9-8734A77395A6}"/>
          </ac:spMkLst>
        </pc:spChg>
        <pc:spChg chg="add mod">
          <ac:chgData name="HUA Xin" userId="2a70bfa6-048c-44b4-bf90-c5bda7f2b588" providerId="ADAL" clId="{A05B2A32-D210-4238-BC3A-6EFDEA0625D5}" dt="2023-11-01T16:19:32.585" v="4310"/>
          <ac:spMkLst>
            <pc:docMk/>
            <pc:sldMk cId="1639629212" sldId="328"/>
            <ac:spMk id="3" creationId="{2453E04C-E4BB-ACF3-68DC-501139C46065}"/>
          </ac:spMkLst>
        </pc:spChg>
        <pc:spChg chg="add del mod">
          <ac:chgData name="HUA Xin" userId="2a70bfa6-048c-44b4-bf90-c5bda7f2b588" providerId="ADAL" clId="{A05B2A32-D210-4238-BC3A-6EFDEA0625D5}" dt="2023-10-31T17:49:59.589" v="3634" actId="478"/>
          <ac:spMkLst>
            <pc:docMk/>
            <pc:sldMk cId="1639629212" sldId="328"/>
            <ac:spMk id="5" creationId="{A16E1E64-96C5-026D-556D-90FDB4BE4D31}"/>
          </ac:spMkLst>
        </pc:spChg>
        <pc:spChg chg="add mod">
          <ac:chgData name="HUA Xin" userId="2a70bfa6-048c-44b4-bf90-c5bda7f2b588" providerId="ADAL" clId="{A05B2A32-D210-4238-BC3A-6EFDEA0625D5}" dt="2023-11-01T16:17:55.344" v="4261" actId="20577"/>
          <ac:spMkLst>
            <pc:docMk/>
            <pc:sldMk cId="1639629212" sldId="328"/>
            <ac:spMk id="5" creationId="{C4AF212B-DE8C-F4A7-1F98-227AE9A4A3A7}"/>
          </ac:spMkLst>
        </pc:spChg>
        <pc:spChg chg="add del mod">
          <ac:chgData name="HUA Xin" userId="2a70bfa6-048c-44b4-bf90-c5bda7f2b588" providerId="ADAL" clId="{A05B2A32-D210-4238-BC3A-6EFDEA0625D5}" dt="2023-10-31T17:50:22.060" v="3638"/>
          <ac:spMkLst>
            <pc:docMk/>
            <pc:sldMk cId="1639629212" sldId="328"/>
            <ac:spMk id="6" creationId="{6DE1C754-A6AC-9883-9906-94C6439D63BE}"/>
          </ac:spMkLst>
        </pc:spChg>
        <pc:spChg chg="add del mod">
          <ac:chgData name="HUA Xin" userId="2a70bfa6-048c-44b4-bf90-c5bda7f2b588" providerId="ADAL" clId="{A05B2A32-D210-4238-BC3A-6EFDEA0625D5}" dt="2023-11-01T16:17:32.579" v="4254" actId="21"/>
          <ac:spMkLst>
            <pc:docMk/>
            <pc:sldMk cId="1639629212" sldId="328"/>
            <ac:spMk id="7" creationId="{3DE661C1-1582-4A53-6250-AA8636DD087D}"/>
          </ac:spMkLst>
        </pc:spChg>
        <pc:picChg chg="add del mod">
          <ac:chgData name="HUA Xin" userId="2a70bfa6-048c-44b4-bf90-c5bda7f2b588" providerId="ADAL" clId="{A05B2A32-D210-4238-BC3A-6EFDEA0625D5}" dt="2023-11-01T16:17:28.452" v="4253"/>
          <ac:picMkLst>
            <pc:docMk/>
            <pc:sldMk cId="1639629212" sldId="328"/>
            <ac:picMk id="2" creationId="{CD02224C-CE97-D1FE-971F-866585E8CFB3}"/>
          </ac:picMkLst>
        </pc:picChg>
        <pc:picChg chg="add mod modCrop">
          <ac:chgData name="HUA Xin" userId="2a70bfa6-048c-44b4-bf90-c5bda7f2b588" providerId="ADAL" clId="{A05B2A32-D210-4238-BC3A-6EFDEA0625D5}" dt="2023-10-31T17:55:31.642" v="3818" actId="1036"/>
          <ac:picMkLst>
            <pc:docMk/>
            <pc:sldMk cId="1639629212" sldId="328"/>
            <ac:picMk id="4" creationId="{67F5ED10-88C0-F942-93AB-E2545588A90F}"/>
          </ac:picMkLst>
        </pc:picChg>
      </pc:sldChg>
      <pc:sldChg chg="modSp new del mod">
        <pc:chgData name="HUA Xin" userId="2a70bfa6-048c-44b4-bf90-c5bda7f2b588" providerId="ADAL" clId="{A05B2A32-D210-4238-BC3A-6EFDEA0625D5}" dt="2023-10-29T11:17:36.772" v="489" actId="47"/>
        <pc:sldMkLst>
          <pc:docMk/>
          <pc:sldMk cId="2736056636" sldId="328"/>
        </pc:sldMkLst>
        <pc:spChg chg="mod">
          <ac:chgData name="HUA Xin" userId="2a70bfa6-048c-44b4-bf90-c5bda7f2b588" providerId="ADAL" clId="{A05B2A32-D210-4238-BC3A-6EFDEA0625D5}" dt="2023-10-29T11:17:08.232" v="484" actId="20577"/>
          <ac:spMkLst>
            <pc:docMk/>
            <pc:sldMk cId="2736056636" sldId="328"/>
            <ac:spMk id="2" creationId="{745FE5BF-B334-EC02-D02F-A3F0CC5C490A}"/>
          </ac:spMkLst>
        </pc:spChg>
      </pc:sldChg>
      <pc:sldChg chg="new del">
        <pc:chgData name="HUA Xin" userId="2a70bfa6-048c-44b4-bf90-c5bda7f2b588" providerId="ADAL" clId="{A05B2A32-D210-4238-BC3A-6EFDEA0625D5}" dt="2023-10-29T11:17:33.870" v="488" actId="47"/>
        <pc:sldMkLst>
          <pc:docMk/>
          <pc:sldMk cId="708277546" sldId="329"/>
        </pc:sldMkLst>
      </pc:sldChg>
      <pc:sldChg chg="addSp delSp modSp mod">
        <pc:chgData name="HUA Xin" userId="2a70bfa6-048c-44b4-bf90-c5bda7f2b588" providerId="ADAL" clId="{A05B2A32-D210-4238-BC3A-6EFDEA0625D5}" dt="2023-10-30T17:12:32.338" v="2034" actId="20577"/>
        <pc:sldMkLst>
          <pc:docMk/>
          <pc:sldMk cId="1304446688" sldId="332"/>
        </pc:sldMkLst>
        <pc:spChg chg="del">
          <ac:chgData name="HUA Xin" userId="2a70bfa6-048c-44b4-bf90-c5bda7f2b588" providerId="ADAL" clId="{A05B2A32-D210-4238-BC3A-6EFDEA0625D5}" dt="2023-10-30T06:59:37.286" v="1507" actId="478"/>
          <ac:spMkLst>
            <pc:docMk/>
            <pc:sldMk cId="1304446688" sldId="332"/>
            <ac:spMk id="3" creationId="{805A4DD9-D255-D934-1F48-D2D1EC383DD7}"/>
          </ac:spMkLst>
        </pc:spChg>
        <pc:spChg chg="mod">
          <ac:chgData name="HUA Xin" userId="2a70bfa6-048c-44b4-bf90-c5bda7f2b588" providerId="ADAL" clId="{A05B2A32-D210-4238-BC3A-6EFDEA0625D5}" dt="2023-10-30T17:12:32.338" v="2034" actId="20577"/>
          <ac:spMkLst>
            <pc:docMk/>
            <pc:sldMk cId="1304446688" sldId="332"/>
            <ac:spMk id="7" creationId="{73BE2DE5-9DC2-1A4C-7CE5-197CB816373D}"/>
          </ac:spMkLst>
        </pc:spChg>
        <pc:spChg chg="add del mod">
          <ac:chgData name="HUA Xin" userId="2a70bfa6-048c-44b4-bf90-c5bda7f2b588" providerId="ADAL" clId="{A05B2A32-D210-4238-BC3A-6EFDEA0625D5}" dt="2023-10-30T07:04:02.631" v="1508" actId="478"/>
          <ac:spMkLst>
            <pc:docMk/>
            <pc:sldMk cId="1304446688" sldId="332"/>
            <ac:spMk id="8" creationId="{1AB71B53-8C1A-1CB8-0E9F-7F849FBC87C6}"/>
          </ac:spMkLst>
        </pc:spChg>
        <pc:picChg chg="del">
          <ac:chgData name="HUA Xin" userId="2a70bfa6-048c-44b4-bf90-c5bda7f2b588" providerId="ADAL" clId="{A05B2A32-D210-4238-BC3A-6EFDEA0625D5}" dt="2023-10-30T06:59:33.466" v="1506" actId="478"/>
          <ac:picMkLst>
            <pc:docMk/>
            <pc:sldMk cId="1304446688" sldId="332"/>
            <ac:picMk id="6" creationId="{7C6C77F5-8F6A-B613-E86E-12ECA5662B79}"/>
          </ac:picMkLst>
        </pc:picChg>
        <pc:picChg chg="add mod">
          <ac:chgData name="HUA Xin" userId="2a70bfa6-048c-44b4-bf90-c5bda7f2b588" providerId="ADAL" clId="{A05B2A32-D210-4238-BC3A-6EFDEA0625D5}" dt="2023-10-30T07:34:13.484" v="1793" actId="14100"/>
          <ac:picMkLst>
            <pc:docMk/>
            <pc:sldMk cId="1304446688" sldId="332"/>
            <ac:picMk id="10" creationId="{84CE89B2-4249-47DC-F367-BC7972614507}"/>
          </ac:picMkLst>
        </pc:picChg>
      </pc:sldChg>
      <pc:sldChg chg="modSp mod ord">
        <pc:chgData name="HUA Xin" userId="2a70bfa6-048c-44b4-bf90-c5bda7f2b588" providerId="ADAL" clId="{A05B2A32-D210-4238-BC3A-6EFDEA0625D5}" dt="2023-11-01T07:05:51.043" v="3847" actId="20577"/>
        <pc:sldMkLst>
          <pc:docMk/>
          <pc:sldMk cId="3408819690" sldId="333"/>
        </pc:sldMkLst>
        <pc:spChg chg="mod">
          <ac:chgData name="HUA Xin" userId="2a70bfa6-048c-44b4-bf90-c5bda7f2b588" providerId="ADAL" clId="{A05B2A32-D210-4238-BC3A-6EFDEA0625D5}" dt="2023-11-01T07:05:51.043" v="3847" actId="20577"/>
          <ac:spMkLst>
            <pc:docMk/>
            <pc:sldMk cId="3408819690" sldId="333"/>
            <ac:spMk id="3" creationId="{5C1ECDE7-67D8-9168-47E2-0362AFE6903D}"/>
          </ac:spMkLst>
        </pc:spChg>
      </pc:sldChg>
      <pc:sldChg chg="modSp mod">
        <pc:chgData name="HUA Xin" userId="2a70bfa6-048c-44b4-bf90-c5bda7f2b588" providerId="ADAL" clId="{A05B2A32-D210-4238-BC3A-6EFDEA0625D5}" dt="2023-11-01T08:31:34.208" v="3953" actId="20577"/>
        <pc:sldMkLst>
          <pc:docMk/>
          <pc:sldMk cId="330867937" sldId="335"/>
        </pc:sldMkLst>
        <pc:spChg chg="mod">
          <ac:chgData name="HUA Xin" userId="2a70bfa6-048c-44b4-bf90-c5bda7f2b588" providerId="ADAL" clId="{A05B2A32-D210-4238-BC3A-6EFDEA0625D5}" dt="2023-11-01T08:31:17.676" v="3941" actId="20577"/>
          <ac:spMkLst>
            <pc:docMk/>
            <pc:sldMk cId="330867937" sldId="335"/>
            <ac:spMk id="5" creationId="{A65A1857-3684-B3F8-D447-9CB3B6DE8954}"/>
          </ac:spMkLst>
        </pc:spChg>
        <pc:spChg chg="mod">
          <ac:chgData name="HUA Xin" userId="2a70bfa6-048c-44b4-bf90-c5bda7f2b588" providerId="ADAL" clId="{A05B2A32-D210-4238-BC3A-6EFDEA0625D5}" dt="2023-11-01T08:31:34.208" v="3953" actId="20577"/>
          <ac:spMkLst>
            <pc:docMk/>
            <pc:sldMk cId="330867937" sldId="335"/>
            <ac:spMk id="2035" creationId="{00000000-0000-0000-0000-000000000000}"/>
          </ac:spMkLst>
        </pc:spChg>
      </pc:sldChg>
      <pc:sldChg chg="modSp mod">
        <pc:chgData name="HUA Xin" userId="2a70bfa6-048c-44b4-bf90-c5bda7f2b588" providerId="ADAL" clId="{A05B2A32-D210-4238-BC3A-6EFDEA0625D5}" dt="2023-11-01T07:30:04.325" v="3937" actId="20577"/>
        <pc:sldMkLst>
          <pc:docMk/>
          <pc:sldMk cId="1689222582" sldId="337"/>
        </pc:sldMkLst>
        <pc:graphicFrameChg chg="mod modGraphic">
          <ac:chgData name="HUA Xin" userId="2a70bfa6-048c-44b4-bf90-c5bda7f2b588" providerId="ADAL" clId="{A05B2A32-D210-4238-BC3A-6EFDEA0625D5}" dt="2023-11-01T07:30:04.325" v="3937" actId="20577"/>
          <ac:graphicFrameMkLst>
            <pc:docMk/>
            <pc:sldMk cId="1689222582" sldId="337"/>
            <ac:graphicFrameMk id="2" creationId="{8A455915-D8B5-6845-4199-86B91537F3E7}"/>
          </ac:graphicFrameMkLst>
        </pc:graphicFrameChg>
      </pc:sldChg>
      <pc:sldChg chg="addSp delSp modSp new mod">
        <pc:chgData name="HUA Xin" userId="2a70bfa6-048c-44b4-bf90-c5bda7f2b588" providerId="ADAL" clId="{A05B2A32-D210-4238-BC3A-6EFDEA0625D5}" dt="2023-10-29T13:34:22.043" v="1362" actId="478"/>
        <pc:sldMkLst>
          <pc:docMk/>
          <pc:sldMk cId="384108614" sldId="340"/>
        </pc:sldMkLst>
        <pc:spChg chg="del">
          <ac:chgData name="HUA Xin" userId="2a70bfa6-048c-44b4-bf90-c5bda7f2b588" providerId="ADAL" clId="{A05B2A32-D210-4238-BC3A-6EFDEA0625D5}" dt="2023-10-29T12:44:13.916" v="814" actId="478"/>
          <ac:spMkLst>
            <pc:docMk/>
            <pc:sldMk cId="384108614" sldId="340"/>
            <ac:spMk id="2" creationId="{EE97DE3B-801C-EBAA-1190-13AA537FD440}"/>
          </ac:spMkLst>
        </pc:spChg>
        <pc:graphicFrameChg chg="add del modGraphic">
          <ac:chgData name="HUA Xin" userId="2a70bfa6-048c-44b4-bf90-c5bda7f2b588" providerId="ADAL" clId="{A05B2A32-D210-4238-BC3A-6EFDEA0625D5}" dt="2023-10-29T13:34:22.043" v="1362" actId="478"/>
          <ac:graphicFrameMkLst>
            <pc:docMk/>
            <pc:sldMk cId="384108614" sldId="340"/>
            <ac:graphicFrameMk id="3" creationId="{E0F3C19E-B538-12A7-BF02-B3263F4AD1D5}"/>
          </ac:graphicFrameMkLst>
        </pc:graphicFrameChg>
      </pc:sldChg>
      <pc:sldChg chg="addSp delSp modSp new del mod">
        <pc:chgData name="HUA Xin" userId="2a70bfa6-048c-44b4-bf90-c5bda7f2b588" providerId="ADAL" clId="{A05B2A32-D210-4238-BC3A-6EFDEA0625D5}" dt="2023-10-29T12:43:46.121" v="812" actId="47"/>
        <pc:sldMkLst>
          <pc:docMk/>
          <pc:sldMk cId="2699649992" sldId="340"/>
        </pc:sldMkLst>
        <pc:spChg chg="del mod">
          <ac:chgData name="HUA Xin" userId="2a70bfa6-048c-44b4-bf90-c5bda7f2b588" providerId="ADAL" clId="{A05B2A32-D210-4238-BC3A-6EFDEA0625D5}" dt="2023-10-29T12:43:36.903" v="810" actId="478"/>
          <ac:spMkLst>
            <pc:docMk/>
            <pc:sldMk cId="2699649992" sldId="340"/>
            <ac:spMk id="2" creationId="{5CFE62C9-1E45-A2FA-2AC1-E401820ACD16}"/>
          </ac:spMkLst>
        </pc:spChg>
        <pc:spChg chg="del mod">
          <ac:chgData name="HUA Xin" userId="2a70bfa6-048c-44b4-bf90-c5bda7f2b588" providerId="ADAL" clId="{A05B2A32-D210-4238-BC3A-6EFDEA0625D5}" dt="2023-10-29T12:38:55.033" v="715" actId="478"/>
          <ac:spMkLst>
            <pc:docMk/>
            <pc:sldMk cId="2699649992" sldId="340"/>
            <ac:spMk id="3" creationId="{2091FCAB-B470-DDFE-ADD1-FA58B768DD4A}"/>
          </ac:spMkLst>
        </pc:spChg>
        <pc:spChg chg="del">
          <ac:chgData name="HUA Xin" userId="2a70bfa6-048c-44b4-bf90-c5bda7f2b588" providerId="ADAL" clId="{A05B2A32-D210-4238-BC3A-6EFDEA0625D5}" dt="2023-10-29T12:39:57.712" v="742" actId="478"/>
          <ac:spMkLst>
            <pc:docMk/>
            <pc:sldMk cId="2699649992" sldId="340"/>
            <ac:spMk id="4" creationId="{462DA22D-A756-17D6-E8FB-DA541031D026}"/>
          </ac:spMkLst>
        </pc:spChg>
        <pc:spChg chg="del">
          <ac:chgData name="HUA Xin" userId="2a70bfa6-048c-44b4-bf90-c5bda7f2b588" providerId="ADAL" clId="{A05B2A32-D210-4238-BC3A-6EFDEA0625D5}" dt="2023-10-29T12:39:57.712" v="742" actId="478"/>
          <ac:spMkLst>
            <pc:docMk/>
            <pc:sldMk cId="2699649992" sldId="340"/>
            <ac:spMk id="5" creationId="{8DF31398-F224-8F59-A5B6-4E9810E9773E}"/>
          </ac:spMkLst>
        </pc:spChg>
        <pc:spChg chg="del">
          <ac:chgData name="HUA Xin" userId="2a70bfa6-048c-44b4-bf90-c5bda7f2b588" providerId="ADAL" clId="{A05B2A32-D210-4238-BC3A-6EFDEA0625D5}" dt="2023-10-29T12:39:57.712" v="742" actId="478"/>
          <ac:spMkLst>
            <pc:docMk/>
            <pc:sldMk cId="2699649992" sldId="340"/>
            <ac:spMk id="6" creationId="{A02208C9-A8E0-9089-C6C9-711C2C82EC56}"/>
          </ac:spMkLst>
        </pc:spChg>
        <pc:spChg chg="del">
          <ac:chgData name="HUA Xin" userId="2a70bfa6-048c-44b4-bf90-c5bda7f2b588" providerId="ADAL" clId="{A05B2A32-D210-4238-BC3A-6EFDEA0625D5}" dt="2023-10-29T12:39:57.712" v="742" actId="478"/>
          <ac:spMkLst>
            <pc:docMk/>
            <pc:sldMk cId="2699649992" sldId="340"/>
            <ac:spMk id="7" creationId="{C7F4DF8E-F952-9570-4645-E523007AE20B}"/>
          </ac:spMkLst>
        </pc:spChg>
        <pc:spChg chg="add del mod">
          <ac:chgData name="HUA Xin" userId="2a70bfa6-048c-44b4-bf90-c5bda7f2b588" providerId="ADAL" clId="{A05B2A32-D210-4238-BC3A-6EFDEA0625D5}" dt="2023-10-29T12:43:36.903" v="810" actId="478"/>
          <ac:spMkLst>
            <pc:docMk/>
            <pc:sldMk cId="2699649992" sldId="340"/>
            <ac:spMk id="8" creationId="{5ADD6177-9C9B-164F-6EB1-4DA119EC61E1}"/>
          </ac:spMkLst>
        </pc:spChg>
        <pc:spChg chg="del">
          <ac:chgData name="HUA Xin" userId="2a70bfa6-048c-44b4-bf90-c5bda7f2b588" providerId="ADAL" clId="{A05B2A32-D210-4238-BC3A-6EFDEA0625D5}" dt="2023-10-29T12:39:57.712" v="742" actId="478"/>
          <ac:spMkLst>
            <pc:docMk/>
            <pc:sldMk cId="2699649992" sldId="340"/>
            <ac:spMk id="9" creationId="{9298CDAB-2A4A-0E8B-DEEC-B247A4054BAA}"/>
          </ac:spMkLst>
        </pc:spChg>
        <pc:spChg chg="del">
          <ac:chgData name="HUA Xin" userId="2a70bfa6-048c-44b4-bf90-c5bda7f2b588" providerId="ADAL" clId="{A05B2A32-D210-4238-BC3A-6EFDEA0625D5}" dt="2023-10-29T12:39:57.712" v="742" actId="478"/>
          <ac:spMkLst>
            <pc:docMk/>
            <pc:sldMk cId="2699649992" sldId="340"/>
            <ac:spMk id="10" creationId="{93AF422D-2B3F-824C-60C9-5FBA97E06A82}"/>
          </ac:spMkLst>
        </pc:spChg>
        <pc:spChg chg="del">
          <ac:chgData name="HUA Xin" userId="2a70bfa6-048c-44b4-bf90-c5bda7f2b588" providerId="ADAL" clId="{A05B2A32-D210-4238-BC3A-6EFDEA0625D5}" dt="2023-10-29T12:33:18.662" v="591" actId="478"/>
          <ac:spMkLst>
            <pc:docMk/>
            <pc:sldMk cId="2699649992" sldId="340"/>
            <ac:spMk id="11" creationId="{2151307B-7B5F-5FE3-6DC8-2E9F2CD0B6DB}"/>
          </ac:spMkLst>
        </pc:spChg>
        <pc:spChg chg="del">
          <ac:chgData name="HUA Xin" userId="2a70bfa6-048c-44b4-bf90-c5bda7f2b588" providerId="ADAL" clId="{A05B2A32-D210-4238-BC3A-6EFDEA0625D5}" dt="2023-10-29T12:39:57.712" v="742" actId="478"/>
          <ac:spMkLst>
            <pc:docMk/>
            <pc:sldMk cId="2699649992" sldId="340"/>
            <ac:spMk id="12" creationId="{6988F1C7-E37B-41AF-6E4A-BE23FCB239A8}"/>
          </ac:spMkLst>
        </pc:spChg>
        <pc:spChg chg="del">
          <ac:chgData name="HUA Xin" userId="2a70bfa6-048c-44b4-bf90-c5bda7f2b588" providerId="ADAL" clId="{A05B2A32-D210-4238-BC3A-6EFDEA0625D5}" dt="2023-10-29T12:39:57.712" v="742" actId="478"/>
          <ac:spMkLst>
            <pc:docMk/>
            <pc:sldMk cId="2699649992" sldId="340"/>
            <ac:spMk id="13" creationId="{4BD7A75A-D83B-25FC-15D8-3DA86E9EB0EC}"/>
          </ac:spMkLst>
        </pc:spChg>
        <pc:spChg chg="del mod">
          <ac:chgData name="HUA Xin" userId="2a70bfa6-048c-44b4-bf90-c5bda7f2b588" providerId="ADAL" clId="{A05B2A32-D210-4238-BC3A-6EFDEA0625D5}" dt="2023-10-29T12:43:36.903" v="810" actId="478"/>
          <ac:spMkLst>
            <pc:docMk/>
            <pc:sldMk cId="2699649992" sldId="340"/>
            <ac:spMk id="14" creationId="{894B7377-B33C-0FCB-439A-34404AB2BEF7}"/>
          </ac:spMkLst>
        </pc:spChg>
        <pc:spChg chg="add del mod">
          <ac:chgData name="HUA Xin" userId="2a70bfa6-048c-44b4-bf90-c5bda7f2b588" providerId="ADAL" clId="{A05B2A32-D210-4238-BC3A-6EFDEA0625D5}" dt="2023-10-29T12:41:36.037" v="797" actId="478"/>
          <ac:spMkLst>
            <pc:docMk/>
            <pc:sldMk cId="2699649992" sldId="340"/>
            <ac:spMk id="15" creationId="{3CAFA87E-E7A0-C33F-CD83-732C999FBDCE}"/>
          </ac:spMkLst>
        </pc:spChg>
        <pc:spChg chg="del">
          <ac:chgData name="HUA Xin" userId="2a70bfa6-048c-44b4-bf90-c5bda7f2b588" providerId="ADAL" clId="{A05B2A32-D210-4238-BC3A-6EFDEA0625D5}" dt="2023-10-29T12:39:57.712" v="742" actId="478"/>
          <ac:spMkLst>
            <pc:docMk/>
            <pc:sldMk cId="2699649992" sldId="340"/>
            <ac:spMk id="16" creationId="{03FE984E-2F66-8E53-3818-9981AD279221}"/>
          </ac:spMkLst>
        </pc:spChg>
        <pc:spChg chg="del mod">
          <ac:chgData name="HUA Xin" userId="2a70bfa6-048c-44b4-bf90-c5bda7f2b588" providerId="ADAL" clId="{A05B2A32-D210-4238-BC3A-6EFDEA0625D5}" dt="2023-10-29T12:39:57.712" v="742" actId="478"/>
          <ac:spMkLst>
            <pc:docMk/>
            <pc:sldMk cId="2699649992" sldId="340"/>
            <ac:spMk id="17" creationId="{D8D7CA3E-C6A7-A377-E5B2-D27C395E6611}"/>
          </ac:spMkLst>
        </pc:spChg>
        <pc:spChg chg="del">
          <ac:chgData name="HUA Xin" userId="2a70bfa6-048c-44b4-bf90-c5bda7f2b588" providerId="ADAL" clId="{A05B2A32-D210-4238-BC3A-6EFDEA0625D5}" dt="2023-10-29T12:39:57.712" v="742" actId="478"/>
          <ac:spMkLst>
            <pc:docMk/>
            <pc:sldMk cId="2699649992" sldId="340"/>
            <ac:spMk id="18" creationId="{40DAFC5D-CA42-25B7-3A5C-84954B1D75BB}"/>
          </ac:spMkLst>
        </pc:spChg>
        <pc:spChg chg="del">
          <ac:chgData name="HUA Xin" userId="2a70bfa6-048c-44b4-bf90-c5bda7f2b588" providerId="ADAL" clId="{A05B2A32-D210-4238-BC3A-6EFDEA0625D5}" dt="2023-10-29T12:39:57.712" v="742" actId="478"/>
          <ac:spMkLst>
            <pc:docMk/>
            <pc:sldMk cId="2699649992" sldId="340"/>
            <ac:spMk id="19" creationId="{BFD5104E-0659-4D7A-CD3B-469AB8862D16}"/>
          </ac:spMkLst>
        </pc:spChg>
        <pc:spChg chg="add del mod">
          <ac:chgData name="HUA Xin" userId="2a70bfa6-048c-44b4-bf90-c5bda7f2b588" providerId="ADAL" clId="{A05B2A32-D210-4238-BC3A-6EFDEA0625D5}" dt="2023-10-29T12:38:59.207" v="716" actId="478"/>
          <ac:spMkLst>
            <pc:docMk/>
            <pc:sldMk cId="2699649992" sldId="340"/>
            <ac:spMk id="21" creationId="{A5DEDC1F-6D55-54B1-A19E-F87E3DE1F405}"/>
          </ac:spMkLst>
        </pc:spChg>
        <pc:spChg chg="add del mod">
          <ac:chgData name="HUA Xin" userId="2a70bfa6-048c-44b4-bf90-c5bda7f2b588" providerId="ADAL" clId="{A05B2A32-D210-4238-BC3A-6EFDEA0625D5}" dt="2023-10-29T12:43:36.903" v="810" actId="478"/>
          <ac:spMkLst>
            <pc:docMk/>
            <pc:sldMk cId="2699649992" sldId="340"/>
            <ac:spMk id="22" creationId="{9622090C-930A-49A8-8706-F20CE5A9A701}"/>
          </ac:spMkLst>
        </pc:spChg>
        <pc:spChg chg="add del mod">
          <ac:chgData name="HUA Xin" userId="2a70bfa6-048c-44b4-bf90-c5bda7f2b588" providerId="ADAL" clId="{A05B2A32-D210-4238-BC3A-6EFDEA0625D5}" dt="2023-10-29T12:40:00.406" v="743" actId="478"/>
          <ac:spMkLst>
            <pc:docMk/>
            <pc:sldMk cId="2699649992" sldId="340"/>
            <ac:spMk id="24" creationId="{91222C6D-60DE-73CF-0157-0228703A7FC2}"/>
          </ac:spMkLst>
        </pc:spChg>
        <pc:spChg chg="add del mod">
          <ac:chgData name="HUA Xin" userId="2a70bfa6-048c-44b4-bf90-c5bda7f2b588" providerId="ADAL" clId="{A05B2A32-D210-4238-BC3A-6EFDEA0625D5}" dt="2023-10-29T12:40:16.193" v="751" actId="21"/>
          <ac:spMkLst>
            <pc:docMk/>
            <pc:sldMk cId="2699649992" sldId="340"/>
            <ac:spMk id="26" creationId="{87DE1C0D-3FEB-1AB2-A999-94318A67D737}"/>
          </ac:spMkLst>
        </pc:spChg>
        <pc:spChg chg="add del mod">
          <ac:chgData name="HUA Xin" userId="2a70bfa6-048c-44b4-bf90-c5bda7f2b588" providerId="ADAL" clId="{A05B2A32-D210-4238-BC3A-6EFDEA0625D5}" dt="2023-10-29T12:40:15.423" v="750"/>
          <ac:spMkLst>
            <pc:docMk/>
            <pc:sldMk cId="2699649992" sldId="340"/>
            <ac:spMk id="27" creationId="{8054B258-6D73-448F-B539-921191F68139}"/>
          </ac:spMkLst>
        </pc:spChg>
        <pc:spChg chg="add del mod">
          <ac:chgData name="HUA Xin" userId="2a70bfa6-048c-44b4-bf90-c5bda7f2b588" providerId="ADAL" clId="{A05B2A32-D210-4238-BC3A-6EFDEA0625D5}" dt="2023-10-29T12:40:15.423" v="750"/>
          <ac:spMkLst>
            <pc:docMk/>
            <pc:sldMk cId="2699649992" sldId="340"/>
            <ac:spMk id="28" creationId="{A034750E-F83A-C1DC-8D81-E0E3EE1802C4}"/>
          </ac:spMkLst>
        </pc:spChg>
        <pc:spChg chg="add del mod">
          <ac:chgData name="HUA Xin" userId="2a70bfa6-048c-44b4-bf90-c5bda7f2b588" providerId="ADAL" clId="{A05B2A32-D210-4238-BC3A-6EFDEA0625D5}" dt="2023-10-29T12:43:36.903" v="810" actId="478"/>
          <ac:spMkLst>
            <pc:docMk/>
            <pc:sldMk cId="2699649992" sldId="340"/>
            <ac:spMk id="29" creationId="{8E4606D9-BC5D-7CDC-7E5E-5018BC716E8C}"/>
          </ac:spMkLst>
        </pc:spChg>
        <pc:spChg chg="add del mod">
          <ac:chgData name="HUA Xin" userId="2a70bfa6-048c-44b4-bf90-c5bda7f2b588" providerId="ADAL" clId="{A05B2A32-D210-4238-BC3A-6EFDEA0625D5}" dt="2023-10-29T12:43:36.903" v="810" actId="478"/>
          <ac:spMkLst>
            <pc:docMk/>
            <pc:sldMk cId="2699649992" sldId="340"/>
            <ac:spMk id="30" creationId="{D3911E90-2864-E678-83A0-C26A2B61FFD7}"/>
          </ac:spMkLst>
        </pc:spChg>
        <pc:spChg chg="add del mod">
          <ac:chgData name="HUA Xin" userId="2a70bfa6-048c-44b4-bf90-c5bda7f2b588" providerId="ADAL" clId="{A05B2A32-D210-4238-BC3A-6EFDEA0625D5}" dt="2023-10-29T12:42:07.422" v="803" actId="478"/>
          <ac:spMkLst>
            <pc:docMk/>
            <pc:sldMk cId="2699649992" sldId="340"/>
            <ac:spMk id="31" creationId="{82DE92AB-EA8F-22C1-AF68-09BBE2CE7B76}"/>
          </ac:spMkLst>
        </pc:spChg>
        <pc:spChg chg="add del mod">
          <ac:chgData name="HUA Xin" userId="2a70bfa6-048c-44b4-bf90-c5bda7f2b588" providerId="ADAL" clId="{A05B2A32-D210-4238-BC3A-6EFDEA0625D5}" dt="2023-10-29T12:42:04.636" v="802" actId="478"/>
          <ac:spMkLst>
            <pc:docMk/>
            <pc:sldMk cId="2699649992" sldId="340"/>
            <ac:spMk id="32" creationId="{D3848CD1-F389-14C1-E119-8B39F11845BE}"/>
          </ac:spMkLst>
        </pc:spChg>
        <pc:spChg chg="add del mod">
          <ac:chgData name="HUA Xin" userId="2a70bfa6-048c-44b4-bf90-c5bda7f2b588" providerId="ADAL" clId="{A05B2A32-D210-4238-BC3A-6EFDEA0625D5}" dt="2023-10-29T12:41:54.567" v="800" actId="478"/>
          <ac:spMkLst>
            <pc:docMk/>
            <pc:sldMk cId="2699649992" sldId="340"/>
            <ac:spMk id="33" creationId="{359BE968-097B-1367-E986-B2682B42A25B}"/>
          </ac:spMkLst>
        </pc:spChg>
        <pc:spChg chg="add del mod">
          <ac:chgData name="HUA Xin" userId="2a70bfa6-048c-44b4-bf90-c5bda7f2b588" providerId="ADAL" clId="{A05B2A32-D210-4238-BC3A-6EFDEA0625D5}" dt="2023-10-29T12:42:02.451" v="801" actId="478"/>
          <ac:spMkLst>
            <pc:docMk/>
            <pc:sldMk cId="2699649992" sldId="340"/>
            <ac:spMk id="34" creationId="{2366B835-DD59-628B-C3F7-CA20810AF670}"/>
          </ac:spMkLst>
        </pc:spChg>
        <pc:spChg chg="add del mod">
          <ac:chgData name="HUA Xin" userId="2a70bfa6-048c-44b4-bf90-c5bda7f2b588" providerId="ADAL" clId="{A05B2A32-D210-4238-BC3A-6EFDEA0625D5}" dt="2023-10-29T12:43:38.437" v="811" actId="478"/>
          <ac:spMkLst>
            <pc:docMk/>
            <pc:sldMk cId="2699649992" sldId="340"/>
            <ac:spMk id="36" creationId="{160D310F-7848-B194-51B0-8548B89058EA}"/>
          </ac:spMkLst>
        </pc:spChg>
        <pc:spChg chg="add del mod">
          <ac:chgData name="HUA Xin" userId="2a70bfa6-048c-44b4-bf90-c5bda7f2b588" providerId="ADAL" clId="{A05B2A32-D210-4238-BC3A-6EFDEA0625D5}" dt="2023-10-29T12:43:38.437" v="811" actId="478"/>
          <ac:spMkLst>
            <pc:docMk/>
            <pc:sldMk cId="2699649992" sldId="340"/>
            <ac:spMk id="38" creationId="{F13ED9DC-87A6-759A-990A-04CFC3FE1B3E}"/>
          </ac:spMkLst>
        </pc:spChg>
        <pc:spChg chg="add del mod">
          <ac:chgData name="HUA Xin" userId="2a70bfa6-048c-44b4-bf90-c5bda7f2b588" providerId="ADAL" clId="{A05B2A32-D210-4238-BC3A-6EFDEA0625D5}" dt="2023-10-29T12:43:38.437" v="811" actId="478"/>
          <ac:spMkLst>
            <pc:docMk/>
            <pc:sldMk cId="2699649992" sldId="340"/>
            <ac:spMk id="40" creationId="{F3D584F4-6738-D123-9AB1-B321CF1CC64B}"/>
          </ac:spMkLst>
        </pc:spChg>
      </pc:sldChg>
      <pc:sldChg chg="addSp delSp modSp mod ord modNotesTx">
        <pc:chgData name="HUA Xin" userId="2a70bfa6-048c-44b4-bf90-c5bda7f2b588" providerId="ADAL" clId="{A05B2A32-D210-4238-BC3A-6EFDEA0625D5}" dt="2023-10-31T14:54:26.971" v="3353"/>
        <pc:sldMkLst>
          <pc:docMk/>
          <pc:sldMk cId="83264114" sldId="344"/>
        </pc:sldMkLst>
        <pc:spChg chg="del mod">
          <ac:chgData name="HUA Xin" userId="2a70bfa6-048c-44b4-bf90-c5bda7f2b588" providerId="ADAL" clId="{A05B2A32-D210-4238-BC3A-6EFDEA0625D5}" dt="2023-10-30T07:13:32.014" v="1588" actId="478"/>
          <ac:spMkLst>
            <pc:docMk/>
            <pc:sldMk cId="83264114" sldId="344"/>
            <ac:spMk id="2" creationId="{8189102A-28E8-2950-F916-BB58DE661CB7}"/>
          </ac:spMkLst>
        </pc:spChg>
        <pc:spChg chg="add del mod">
          <ac:chgData name="HUA Xin" userId="2a70bfa6-048c-44b4-bf90-c5bda7f2b588" providerId="ADAL" clId="{A05B2A32-D210-4238-BC3A-6EFDEA0625D5}" dt="2023-10-30T07:13:19.159" v="1584" actId="478"/>
          <ac:spMkLst>
            <pc:docMk/>
            <pc:sldMk cId="83264114" sldId="344"/>
            <ac:spMk id="3" creationId="{62972B95-A00E-59CE-0104-4DEB78216A1A}"/>
          </ac:spMkLst>
        </pc:spChg>
        <pc:spChg chg="add del mod">
          <ac:chgData name="HUA Xin" userId="2a70bfa6-048c-44b4-bf90-c5bda7f2b588" providerId="ADAL" clId="{A05B2A32-D210-4238-BC3A-6EFDEA0625D5}" dt="2023-10-30T07:12:38.414" v="1538" actId="478"/>
          <ac:spMkLst>
            <pc:docMk/>
            <pc:sldMk cId="83264114" sldId="344"/>
            <ac:spMk id="6" creationId="{F038CD0E-3472-641A-8AD5-33840FE3A638}"/>
          </ac:spMkLst>
        </pc:spChg>
        <pc:spChg chg="add del mod">
          <ac:chgData name="HUA Xin" userId="2a70bfa6-048c-44b4-bf90-c5bda7f2b588" providerId="ADAL" clId="{A05B2A32-D210-4238-BC3A-6EFDEA0625D5}" dt="2023-10-30T07:13:22.807" v="1585" actId="478"/>
          <ac:spMkLst>
            <pc:docMk/>
            <pc:sldMk cId="83264114" sldId="344"/>
            <ac:spMk id="10" creationId="{5BD00416-2D10-D001-B743-E911CE300DFA}"/>
          </ac:spMkLst>
        </pc:spChg>
        <pc:spChg chg="add del mod">
          <ac:chgData name="HUA Xin" userId="2a70bfa6-048c-44b4-bf90-c5bda7f2b588" providerId="ADAL" clId="{A05B2A32-D210-4238-BC3A-6EFDEA0625D5}" dt="2023-10-30T07:13:40.806" v="1592" actId="478"/>
          <ac:spMkLst>
            <pc:docMk/>
            <pc:sldMk cId="83264114" sldId="344"/>
            <ac:spMk id="14" creationId="{6AED0359-4DB6-59D8-5422-6D9591335165}"/>
          </ac:spMkLst>
        </pc:spChg>
        <pc:spChg chg="add mod">
          <ac:chgData name="HUA Xin" userId="2a70bfa6-048c-44b4-bf90-c5bda7f2b588" providerId="ADAL" clId="{A05B2A32-D210-4238-BC3A-6EFDEA0625D5}" dt="2023-10-30T07:18:20.665" v="1786" actId="313"/>
          <ac:spMkLst>
            <pc:docMk/>
            <pc:sldMk cId="83264114" sldId="344"/>
            <ac:spMk id="15" creationId="{1D4C2423-627C-D8F3-3F9A-750B3DD98F86}"/>
          </ac:spMkLst>
        </pc:spChg>
        <pc:picChg chg="add del">
          <ac:chgData name="HUA Xin" userId="2a70bfa6-048c-44b4-bf90-c5bda7f2b588" providerId="ADAL" clId="{A05B2A32-D210-4238-BC3A-6EFDEA0625D5}" dt="2023-10-30T07:13:15.855" v="1583" actId="478"/>
          <ac:picMkLst>
            <pc:docMk/>
            <pc:sldMk cId="83264114" sldId="344"/>
            <ac:picMk id="4" creationId="{1ED42F29-13C6-6174-AA52-49769CDE1DE9}"/>
          </ac:picMkLst>
        </pc:picChg>
        <pc:picChg chg="add del mod">
          <ac:chgData name="HUA Xin" userId="2a70bfa6-048c-44b4-bf90-c5bda7f2b588" providerId="ADAL" clId="{A05B2A32-D210-4238-BC3A-6EFDEA0625D5}" dt="2023-10-30T07:12:37.815" v="1537"/>
          <ac:picMkLst>
            <pc:docMk/>
            <pc:sldMk cId="83264114" sldId="344"/>
            <ac:picMk id="8" creationId="{113D31D4-136F-1B00-F4F2-DFAA9E3C5140}"/>
          </ac:picMkLst>
        </pc:picChg>
        <pc:picChg chg="add del mod">
          <ac:chgData name="HUA Xin" userId="2a70bfa6-048c-44b4-bf90-c5bda7f2b588" providerId="ADAL" clId="{A05B2A32-D210-4238-BC3A-6EFDEA0625D5}" dt="2023-10-30T07:19:23.221" v="1788" actId="1035"/>
          <ac:picMkLst>
            <pc:docMk/>
            <pc:sldMk cId="83264114" sldId="344"/>
            <ac:picMk id="12" creationId="{0845F230-E262-32F9-EDAC-6E686B7A10D8}"/>
          </ac:picMkLst>
        </pc:picChg>
      </pc:sldChg>
      <pc:sldChg chg="addSp modSp new del">
        <pc:chgData name="HUA Xin" userId="2a70bfa6-048c-44b4-bf90-c5bda7f2b588" providerId="ADAL" clId="{A05B2A32-D210-4238-BC3A-6EFDEA0625D5}" dt="2023-10-30T07:12:45.594" v="1545" actId="47"/>
        <pc:sldMkLst>
          <pc:docMk/>
          <pc:sldMk cId="1805452502" sldId="349"/>
        </pc:sldMkLst>
        <pc:picChg chg="add mod">
          <ac:chgData name="HUA Xin" userId="2a70bfa6-048c-44b4-bf90-c5bda7f2b588" providerId="ADAL" clId="{A05B2A32-D210-4238-BC3A-6EFDEA0625D5}" dt="2023-10-30T07:11:51.999" v="1516"/>
          <ac:picMkLst>
            <pc:docMk/>
            <pc:sldMk cId="1805452502" sldId="349"/>
            <ac:picMk id="4" creationId="{F20FA7D6-BE83-A061-33D5-0959CD680C1B}"/>
          </ac:picMkLst>
        </pc:picChg>
      </pc:sldChg>
      <pc:sldChg chg="add ord">
        <pc:chgData name="HUA Xin" userId="2a70bfa6-048c-44b4-bf90-c5bda7f2b588" providerId="ADAL" clId="{A05B2A32-D210-4238-BC3A-6EFDEA0625D5}" dt="2023-10-31T14:54:48.454" v="3359"/>
        <pc:sldMkLst>
          <pc:docMk/>
          <pc:sldMk cId="2536513266" sldId="349"/>
        </pc:sldMkLst>
      </pc:sldChg>
      <pc:sldChg chg="modNotesTx">
        <pc:chgData name="HUA Xin" userId="2a70bfa6-048c-44b4-bf90-c5bda7f2b588" providerId="ADAL" clId="{A05B2A32-D210-4238-BC3A-6EFDEA0625D5}" dt="2023-10-31T05:28:43.375" v="2443" actId="20577"/>
        <pc:sldMkLst>
          <pc:docMk/>
          <pc:sldMk cId="2536666757" sldId="350"/>
        </pc:sldMkLst>
      </pc:sldChg>
      <pc:sldChg chg="addSp delSp modSp new mod modNotesTx">
        <pc:chgData name="HUA Xin" userId="2a70bfa6-048c-44b4-bf90-c5bda7f2b588" providerId="ADAL" clId="{A05B2A32-D210-4238-BC3A-6EFDEA0625D5}" dt="2023-10-31T17:39:07.562" v="3632" actId="1076"/>
        <pc:sldMkLst>
          <pc:docMk/>
          <pc:sldMk cId="185967753" sldId="351"/>
        </pc:sldMkLst>
        <pc:spChg chg="mod">
          <ac:chgData name="HUA Xin" userId="2a70bfa6-048c-44b4-bf90-c5bda7f2b588" providerId="ADAL" clId="{A05B2A32-D210-4238-BC3A-6EFDEA0625D5}" dt="2023-10-31T05:51:42.262" v="2673" actId="1076"/>
          <ac:spMkLst>
            <pc:docMk/>
            <pc:sldMk cId="185967753" sldId="351"/>
            <ac:spMk id="2" creationId="{BCE66712-3A9A-1F45-34A2-5E23FB274C8D}"/>
          </ac:spMkLst>
        </pc:spChg>
        <pc:spChg chg="del">
          <ac:chgData name="HUA Xin" userId="2a70bfa6-048c-44b4-bf90-c5bda7f2b588" providerId="ADAL" clId="{A05B2A32-D210-4238-BC3A-6EFDEA0625D5}" dt="2023-10-31T05:01:49.212" v="2075" actId="478"/>
          <ac:spMkLst>
            <pc:docMk/>
            <pc:sldMk cId="185967753" sldId="351"/>
            <ac:spMk id="3" creationId="{66B94781-97E9-CD55-C29E-3363E91F2FFA}"/>
          </ac:spMkLst>
        </pc:spChg>
        <pc:spChg chg="add mod">
          <ac:chgData name="HUA Xin" userId="2a70bfa6-048c-44b4-bf90-c5bda7f2b588" providerId="ADAL" clId="{A05B2A32-D210-4238-BC3A-6EFDEA0625D5}" dt="2023-10-31T17:39:07.562" v="3632" actId="1076"/>
          <ac:spMkLst>
            <pc:docMk/>
            <pc:sldMk cId="185967753" sldId="351"/>
            <ac:spMk id="4" creationId="{4702E885-5BF1-669F-1752-1F70DD14CD0D}"/>
          </ac:spMkLst>
        </pc:spChg>
        <pc:spChg chg="add del mod">
          <ac:chgData name="HUA Xin" userId="2a70bfa6-048c-44b4-bf90-c5bda7f2b588" providerId="ADAL" clId="{A05B2A32-D210-4238-BC3A-6EFDEA0625D5}" dt="2023-10-31T05:55:14.183" v="2690" actId="478"/>
          <ac:spMkLst>
            <pc:docMk/>
            <pc:sldMk cId="185967753" sldId="351"/>
            <ac:spMk id="5" creationId="{0BFFF466-6BD5-B75E-F0AE-C2636E995F31}"/>
          </ac:spMkLst>
        </pc:spChg>
        <pc:spChg chg="add del mod">
          <ac:chgData name="HUA Xin" userId="2a70bfa6-048c-44b4-bf90-c5bda7f2b588" providerId="ADAL" clId="{A05B2A32-D210-4238-BC3A-6EFDEA0625D5}" dt="2023-10-31T05:44:02.573" v="2506"/>
          <ac:spMkLst>
            <pc:docMk/>
            <pc:sldMk cId="185967753" sldId="351"/>
            <ac:spMk id="11" creationId="{660E44F6-1054-B61B-D307-EE600586ABA4}"/>
          </ac:spMkLst>
        </pc:spChg>
        <pc:spChg chg="add del mod">
          <ac:chgData name="HUA Xin" userId="2a70bfa6-048c-44b4-bf90-c5bda7f2b588" providerId="ADAL" clId="{A05B2A32-D210-4238-BC3A-6EFDEA0625D5}" dt="2023-10-31T05:54:59.923" v="2687" actId="478"/>
          <ac:spMkLst>
            <pc:docMk/>
            <pc:sldMk cId="185967753" sldId="351"/>
            <ac:spMk id="12" creationId="{AA51B6B7-9968-D901-7F8C-0F6D16671E52}"/>
          </ac:spMkLst>
        </pc:spChg>
        <pc:spChg chg="add del mod">
          <ac:chgData name="HUA Xin" userId="2a70bfa6-048c-44b4-bf90-c5bda7f2b588" providerId="ADAL" clId="{A05B2A32-D210-4238-BC3A-6EFDEA0625D5}" dt="2023-10-31T05:55:01.461" v="2688" actId="478"/>
          <ac:spMkLst>
            <pc:docMk/>
            <pc:sldMk cId="185967753" sldId="351"/>
            <ac:spMk id="13" creationId="{4F507DFD-DEDA-8A9B-6A4A-8A745B7E27FA}"/>
          </ac:spMkLst>
        </pc:spChg>
        <pc:spChg chg="add del mod">
          <ac:chgData name="HUA Xin" userId="2a70bfa6-048c-44b4-bf90-c5bda7f2b588" providerId="ADAL" clId="{A05B2A32-D210-4238-BC3A-6EFDEA0625D5}" dt="2023-10-31T05:55:02.647" v="2689" actId="478"/>
          <ac:spMkLst>
            <pc:docMk/>
            <pc:sldMk cId="185967753" sldId="351"/>
            <ac:spMk id="14" creationId="{12708A41-1A2F-1C02-E7CB-66BD448EFF0D}"/>
          </ac:spMkLst>
        </pc:spChg>
        <pc:spChg chg="add mod">
          <ac:chgData name="HUA Xin" userId="2a70bfa6-048c-44b4-bf90-c5bda7f2b588" providerId="ADAL" clId="{A05B2A32-D210-4238-BC3A-6EFDEA0625D5}" dt="2023-10-31T06:05:40.083" v="2803" actId="20577"/>
          <ac:spMkLst>
            <pc:docMk/>
            <pc:sldMk cId="185967753" sldId="351"/>
            <ac:spMk id="15" creationId="{66810419-3270-D762-2300-B70D671F8C8A}"/>
          </ac:spMkLst>
        </pc:spChg>
        <pc:picChg chg="add del mod">
          <ac:chgData name="HUA Xin" userId="2a70bfa6-048c-44b4-bf90-c5bda7f2b588" providerId="ADAL" clId="{A05B2A32-D210-4238-BC3A-6EFDEA0625D5}" dt="2023-10-31T05:54:57.617" v="2686" actId="478"/>
          <ac:picMkLst>
            <pc:docMk/>
            <pc:sldMk cId="185967753" sldId="351"/>
            <ac:picMk id="7" creationId="{C2FC7543-BC2B-4F30-ACB8-09F730E2A1BD}"/>
          </ac:picMkLst>
        </pc:picChg>
        <pc:picChg chg="add del mod">
          <ac:chgData name="HUA Xin" userId="2a70bfa6-048c-44b4-bf90-c5bda7f2b588" providerId="ADAL" clId="{A05B2A32-D210-4238-BC3A-6EFDEA0625D5}" dt="2023-10-31T05:43:27.534" v="2502" actId="478"/>
          <ac:picMkLst>
            <pc:docMk/>
            <pc:sldMk cId="185967753" sldId="351"/>
            <ac:picMk id="9" creationId="{F98DC2E8-1878-5F59-3ADA-F477F1462B76}"/>
          </ac:picMkLst>
        </pc:picChg>
        <pc:picChg chg="add del mod">
          <ac:chgData name="HUA Xin" userId="2a70bfa6-048c-44b4-bf90-c5bda7f2b588" providerId="ADAL" clId="{A05B2A32-D210-4238-BC3A-6EFDEA0625D5}" dt="2023-10-31T05:43:26.678" v="2501" actId="478"/>
          <ac:picMkLst>
            <pc:docMk/>
            <pc:sldMk cId="185967753" sldId="351"/>
            <ac:picMk id="10" creationId="{207D55E3-36EF-D3D5-7EA2-8238FC7B8194}"/>
          </ac:picMkLst>
        </pc:picChg>
      </pc:sldChg>
      <pc:sldChg chg="modSp mod">
        <pc:chgData name="HUA Xin" userId="2a70bfa6-048c-44b4-bf90-c5bda7f2b588" providerId="ADAL" clId="{A05B2A32-D210-4238-BC3A-6EFDEA0625D5}" dt="2023-10-31T16:44:13.589" v="3558" actId="20577"/>
        <pc:sldMkLst>
          <pc:docMk/>
          <pc:sldMk cId="1548867327" sldId="356"/>
        </pc:sldMkLst>
        <pc:graphicFrameChg chg="mod modGraphic">
          <ac:chgData name="HUA Xin" userId="2a70bfa6-048c-44b4-bf90-c5bda7f2b588" providerId="ADAL" clId="{A05B2A32-D210-4238-BC3A-6EFDEA0625D5}" dt="2023-10-31T16:44:13.589" v="3558" actId="20577"/>
          <ac:graphicFrameMkLst>
            <pc:docMk/>
            <pc:sldMk cId="1548867327" sldId="356"/>
            <ac:graphicFrameMk id="5" creationId="{FE555B9A-FDFF-EADA-633B-3C518872CB10}"/>
          </ac:graphicFrameMkLst>
        </pc:graphicFrameChg>
      </pc:sldChg>
      <pc:sldChg chg="del">
        <pc:chgData name="HUA Xin" userId="2a70bfa6-048c-44b4-bf90-c5bda7f2b588" providerId="ADAL" clId="{A05B2A32-D210-4238-BC3A-6EFDEA0625D5}" dt="2023-11-01T07:06:48.714" v="3851" actId="47"/>
        <pc:sldMkLst>
          <pc:docMk/>
          <pc:sldMk cId="1766172680" sldId="357"/>
        </pc:sldMkLst>
      </pc:sldChg>
      <pc:sldChg chg="del">
        <pc:chgData name="HUA Xin" userId="2a70bfa6-048c-44b4-bf90-c5bda7f2b588" providerId="ADAL" clId="{A05B2A32-D210-4238-BC3A-6EFDEA0625D5}" dt="2023-11-01T07:06:46.349" v="3850" actId="47"/>
        <pc:sldMkLst>
          <pc:docMk/>
          <pc:sldMk cId="3820349698" sldId="358"/>
        </pc:sldMkLst>
      </pc:sldChg>
      <pc:sldChg chg="new del">
        <pc:chgData name="HUA Xin" userId="2a70bfa6-048c-44b4-bf90-c5bda7f2b588" providerId="ADAL" clId="{A05B2A32-D210-4238-BC3A-6EFDEA0625D5}" dt="2023-10-31T05:53:59.127" v="2681" actId="47"/>
        <pc:sldMkLst>
          <pc:docMk/>
          <pc:sldMk cId="2110596285" sldId="359"/>
        </pc:sldMkLst>
      </pc:sldChg>
      <pc:sldChg chg="addSp delSp modSp add mod">
        <pc:chgData name="HUA Xin" userId="2a70bfa6-048c-44b4-bf90-c5bda7f2b588" providerId="ADAL" clId="{A05B2A32-D210-4238-BC3A-6EFDEA0625D5}" dt="2023-10-31T16:35:04.532" v="3370" actId="1035"/>
        <pc:sldMkLst>
          <pc:docMk/>
          <pc:sldMk cId="2480364672" sldId="360"/>
        </pc:sldMkLst>
        <pc:spChg chg="mod">
          <ac:chgData name="HUA Xin" userId="2a70bfa6-048c-44b4-bf90-c5bda7f2b588" providerId="ADAL" clId="{A05B2A32-D210-4238-BC3A-6EFDEA0625D5}" dt="2023-10-31T08:01:11.655" v="3191" actId="1076"/>
          <ac:spMkLst>
            <pc:docMk/>
            <pc:sldMk cId="2480364672" sldId="360"/>
            <ac:spMk id="2" creationId="{BCE66712-3A9A-1F45-34A2-5E23FB274C8D}"/>
          </ac:spMkLst>
        </pc:spChg>
        <pc:spChg chg="del">
          <ac:chgData name="HUA Xin" userId="2a70bfa6-048c-44b4-bf90-c5bda7f2b588" providerId="ADAL" clId="{A05B2A32-D210-4238-BC3A-6EFDEA0625D5}" dt="2023-10-31T06:06:34.677" v="2804" actId="478"/>
          <ac:spMkLst>
            <pc:docMk/>
            <pc:sldMk cId="2480364672" sldId="360"/>
            <ac:spMk id="4" creationId="{4702E885-5BF1-669F-1752-1F70DD14CD0D}"/>
          </ac:spMkLst>
        </pc:spChg>
        <pc:spChg chg="del mod">
          <ac:chgData name="HUA Xin" userId="2a70bfa6-048c-44b4-bf90-c5bda7f2b588" providerId="ADAL" clId="{A05B2A32-D210-4238-BC3A-6EFDEA0625D5}" dt="2023-10-31T06:15:11.475" v="2949" actId="478"/>
          <ac:spMkLst>
            <pc:docMk/>
            <pc:sldMk cId="2480364672" sldId="360"/>
            <ac:spMk id="5" creationId="{0BFFF466-6BD5-B75E-F0AE-C2636E995F31}"/>
          </ac:spMkLst>
        </pc:spChg>
        <pc:spChg chg="mod">
          <ac:chgData name="HUA Xin" userId="2a70bfa6-048c-44b4-bf90-c5bda7f2b588" providerId="ADAL" clId="{A05B2A32-D210-4238-BC3A-6EFDEA0625D5}" dt="2023-10-31T08:01:54.063" v="3217" actId="1035"/>
          <ac:spMkLst>
            <pc:docMk/>
            <pc:sldMk cId="2480364672" sldId="360"/>
            <ac:spMk id="12" creationId="{AA51B6B7-9968-D901-7F8C-0F6D16671E52}"/>
          </ac:spMkLst>
        </pc:spChg>
        <pc:spChg chg="mod">
          <ac:chgData name="HUA Xin" userId="2a70bfa6-048c-44b4-bf90-c5bda7f2b588" providerId="ADAL" clId="{A05B2A32-D210-4238-BC3A-6EFDEA0625D5}" dt="2023-10-31T16:35:04.532" v="3370" actId="1035"/>
          <ac:spMkLst>
            <pc:docMk/>
            <pc:sldMk cId="2480364672" sldId="360"/>
            <ac:spMk id="13" creationId="{4F507DFD-DEDA-8A9B-6A4A-8A745B7E27FA}"/>
          </ac:spMkLst>
        </pc:spChg>
        <pc:spChg chg="mod">
          <ac:chgData name="HUA Xin" userId="2a70bfa6-048c-44b4-bf90-c5bda7f2b588" providerId="ADAL" clId="{A05B2A32-D210-4238-BC3A-6EFDEA0625D5}" dt="2023-10-31T08:01:54.063" v="3217" actId="1035"/>
          <ac:spMkLst>
            <pc:docMk/>
            <pc:sldMk cId="2480364672" sldId="360"/>
            <ac:spMk id="14" creationId="{12708A41-1A2F-1C02-E7CB-66BD448EFF0D}"/>
          </ac:spMkLst>
        </pc:spChg>
        <pc:picChg chg="add del mod modCrop">
          <ac:chgData name="HUA Xin" userId="2a70bfa6-048c-44b4-bf90-c5bda7f2b588" providerId="ADAL" clId="{A05B2A32-D210-4238-BC3A-6EFDEA0625D5}" dt="2023-10-31T06:09:26.504" v="2833" actId="478"/>
          <ac:picMkLst>
            <pc:docMk/>
            <pc:sldMk cId="2480364672" sldId="360"/>
            <ac:picMk id="6" creationId="{F46FCDE9-3944-118A-D80B-782D2E1A09EF}"/>
          </ac:picMkLst>
        </pc:picChg>
        <pc:picChg chg="del mod">
          <ac:chgData name="HUA Xin" userId="2a70bfa6-048c-44b4-bf90-c5bda7f2b588" providerId="ADAL" clId="{A05B2A32-D210-4238-BC3A-6EFDEA0625D5}" dt="2023-10-31T06:08:07.197" v="2823" actId="478"/>
          <ac:picMkLst>
            <pc:docMk/>
            <pc:sldMk cId="2480364672" sldId="360"/>
            <ac:picMk id="7" creationId="{C2FC7543-BC2B-4F30-ACB8-09F730E2A1BD}"/>
          </ac:picMkLst>
        </pc:picChg>
        <pc:picChg chg="add mod ord">
          <ac:chgData name="HUA Xin" userId="2a70bfa6-048c-44b4-bf90-c5bda7f2b588" providerId="ADAL" clId="{A05B2A32-D210-4238-BC3A-6EFDEA0625D5}" dt="2023-10-31T08:01:54.063" v="3217" actId="1035"/>
          <ac:picMkLst>
            <pc:docMk/>
            <pc:sldMk cId="2480364672" sldId="360"/>
            <ac:picMk id="9" creationId="{720A8CC8-AE3B-4A4B-8F54-B7BE27BAAE1E}"/>
          </ac:picMkLst>
        </pc:picChg>
      </pc:sldChg>
      <pc:sldChg chg="modSp add mod">
        <pc:chgData name="HUA Xin" userId="2a70bfa6-048c-44b4-bf90-c5bda7f2b588" providerId="ADAL" clId="{A05B2A32-D210-4238-BC3A-6EFDEA0625D5}" dt="2023-10-31T17:36:06.505" v="3611" actId="1076"/>
        <pc:sldMkLst>
          <pc:docMk/>
          <pc:sldMk cId="1571145871" sldId="361"/>
        </pc:sldMkLst>
        <pc:spChg chg="mod">
          <ac:chgData name="HUA Xin" userId="2a70bfa6-048c-44b4-bf90-c5bda7f2b588" providerId="ADAL" clId="{A05B2A32-D210-4238-BC3A-6EFDEA0625D5}" dt="2023-10-31T17:36:06.505" v="3611" actId="1076"/>
          <ac:spMkLst>
            <pc:docMk/>
            <pc:sldMk cId="1571145871" sldId="361"/>
            <ac:spMk id="2" creationId="{CF000F04-6C48-18CF-7167-E073D19A10A0}"/>
          </ac:spMkLst>
        </pc:spChg>
      </pc:sldChg>
      <pc:sldChg chg="modSp add mod modNotesTx">
        <pc:chgData name="HUA Xin" userId="2a70bfa6-048c-44b4-bf90-c5bda7f2b588" providerId="ADAL" clId="{A05B2A32-D210-4238-BC3A-6EFDEA0625D5}" dt="2023-11-01T07:04:35.195" v="3820" actId="1035"/>
        <pc:sldMkLst>
          <pc:docMk/>
          <pc:sldMk cId="3040503534" sldId="362"/>
        </pc:sldMkLst>
        <pc:spChg chg="mod">
          <ac:chgData name="HUA Xin" userId="2a70bfa6-048c-44b4-bf90-c5bda7f2b588" providerId="ADAL" clId="{A05B2A32-D210-4238-BC3A-6EFDEA0625D5}" dt="2023-11-01T07:04:35.195" v="3820" actId="1035"/>
          <ac:spMkLst>
            <pc:docMk/>
            <pc:sldMk cId="3040503534" sldId="362"/>
            <ac:spMk id="1292" creationId="{00000000-0000-0000-0000-000000000000}"/>
          </ac:spMkLst>
        </pc:spChg>
        <pc:spChg chg="mod">
          <ac:chgData name="HUA Xin" userId="2a70bfa6-048c-44b4-bf90-c5bda7f2b588" providerId="ADAL" clId="{A05B2A32-D210-4238-BC3A-6EFDEA0625D5}" dt="2023-10-31T17:38:16.444" v="3629" actId="20577"/>
          <ac:spMkLst>
            <pc:docMk/>
            <pc:sldMk cId="3040503534" sldId="362"/>
            <ac:spMk id="1357" creationId="{00000000-0000-0000-0000-000000000000}"/>
          </ac:spMkLst>
        </pc:spChg>
      </pc:sldChg>
      <pc:sldChg chg="addSp delSp modSp add del mod">
        <pc:chgData name="HUA Xin" userId="2a70bfa6-048c-44b4-bf90-c5bda7f2b588" providerId="ADAL" clId="{A05B2A32-D210-4238-BC3A-6EFDEA0625D5}" dt="2023-10-31T17:53:27.914" v="3793" actId="2696"/>
        <pc:sldMkLst>
          <pc:docMk/>
          <pc:sldMk cId="3227987029" sldId="365"/>
        </pc:sldMkLst>
        <pc:spChg chg="mod">
          <ac:chgData name="HUA Xin" userId="2a70bfa6-048c-44b4-bf90-c5bda7f2b588" providerId="ADAL" clId="{A05B2A32-D210-4238-BC3A-6EFDEA0625D5}" dt="2023-10-31T17:37:01.759" v="3624" actId="1076"/>
          <ac:spMkLst>
            <pc:docMk/>
            <pc:sldMk cId="3227987029" sldId="365"/>
            <ac:spMk id="2" creationId="{CF000F04-6C48-18CF-7167-E073D19A10A0}"/>
          </ac:spMkLst>
        </pc:spChg>
        <pc:spChg chg="add mod">
          <ac:chgData name="HUA Xin" userId="2a70bfa6-048c-44b4-bf90-c5bda7f2b588" providerId="ADAL" clId="{A05B2A32-D210-4238-BC3A-6EFDEA0625D5}" dt="2023-10-31T17:37:51.673" v="3627" actId="1076"/>
          <ac:spMkLst>
            <pc:docMk/>
            <pc:sldMk cId="3227987029" sldId="365"/>
            <ac:spMk id="4" creationId="{B3835E09-F69E-D0C4-3DAE-ED1314D580AC}"/>
          </ac:spMkLst>
        </pc:spChg>
        <pc:spChg chg="add del mod">
          <ac:chgData name="HUA Xin" userId="2a70bfa6-048c-44b4-bf90-c5bda7f2b588" providerId="ADAL" clId="{A05B2A32-D210-4238-BC3A-6EFDEA0625D5}" dt="2023-10-31T17:50:29.338" v="3640"/>
          <ac:spMkLst>
            <pc:docMk/>
            <pc:sldMk cId="3227987029" sldId="365"/>
            <ac:spMk id="5" creationId="{9E145376-0517-378D-6862-96DD7D3B3606}"/>
          </ac:spMkLst>
        </pc:spChg>
        <pc:picChg chg="del">
          <ac:chgData name="HUA Xin" userId="2a70bfa6-048c-44b4-bf90-c5bda7f2b588" providerId="ADAL" clId="{A05B2A32-D210-4238-BC3A-6EFDEA0625D5}" dt="2023-10-31T17:50:12.786" v="3636" actId="478"/>
          <ac:picMkLst>
            <pc:docMk/>
            <pc:sldMk cId="3227987029" sldId="365"/>
            <ac:picMk id="3" creationId="{5AE634D8-5F23-F11F-CF6E-3EBBF531D36F}"/>
          </ac:picMkLst>
        </pc:picChg>
      </pc:sldChg>
      <pc:sldChg chg="new del">
        <pc:chgData name="HUA Xin" userId="2a70bfa6-048c-44b4-bf90-c5bda7f2b588" providerId="ADAL" clId="{A05B2A32-D210-4238-BC3A-6EFDEA0625D5}" dt="2023-11-01T07:06:34.514" v="3849" actId="47"/>
        <pc:sldMkLst>
          <pc:docMk/>
          <pc:sldMk cId="3643389612" sldId="365"/>
        </pc:sldMkLst>
      </pc:sldChg>
      <pc:sldChg chg="add del">
        <pc:chgData name="HUA Xin" userId="2a70bfa6-048c-44b4-bf90-c5bda7f2b588" providerId="ADAL" clId="{A05B2A32-D210-4238-BC3A-6EFDEA0625D5}" dt="2023-11-01T15:52:13.495" v="3955" actId="47"/>
        <pc:sldMkLst>
          <pc:docMk/>
          <pc:sldMk cId="1289946522" sldId="366"/>
        </pc:sldMkLst>
      </pc:sldChg>
      <pc:sldChg chg="delSp modSp add mod modNotesTx">
        <pc:chgData name="HUA Xin" userId="2a70bfa6-048c-44b4-bf90-c5bda7f2b588" providerId="ADAL" clId="{A05B2A32-D210-4238-BC3A-6EFDEA0625D5}" dt="2023-11-01T16:07:26.264" v="4251" actId="403"/>
        <pc:sldMkLst>
          <pc:docMk/>
          <pc:sldMk cId="3841960643" sldId="366"/>
        </pc:sldMkLst>
        <pc:spChg chg="mod">
          <ac:chgData name="HUA Xin" userId="2a70bfa6-048c-44b4-bf90-c5bda7f2b588" providerId="ADAL" clId="{A05B2A32-D210-4238-BC3A-6EFDEA0625D5}" dt="2023-11-01T16:03:34.289" v="4240" actId="1035"/>
          <ac:spMkLst>
            <pc:docMk/>
            <pc:sldMk cId="3841960643" sldId="366"/>
            <ac:spMk id="2" creationId="{BCE66712-3A9A-1F45-34A2-5E23FB274C8D}"/>
          </ac:spMkLst>
        </pc:spChg>
        <pc:spChg chg="mod">
          <ac:chgData name="HUA Xin" userId="2a70bfa6-048c-44b4-bf90-c5bda7f2b588" providerId="ADAL" clId="{A05B2A32-D210-4238-BC3A-6EFDEA0625D5}" dt="2023-11-01T16:07:26.264" v="4251" actId="403"/>
          <ac:spMkLst>
            <pc:docMk/>
            <pc:sldMk cId="3841960643" sldId="366"/>
            <ac:spMk id="4" creationId="{4702E885-5BF1-669F-1752-1F70DD14CD0D}"/>
          </ac:spMkLst>
        </pc:spChg>
        <pc:spChg chg="del mod">
          <ac:chgData name="HUA Xin" userId="2a70bfa6-048c-44b4-bf90-c5bda7f2b588" providerId="ADAL" clId="{A05B2A32-D210-4238-BC3A-6EFDEA0625D5}" dt="2023-11-01T15:59:40.221" v="4111" actId="478"/>
          <ac:spMkLst>
            <pc:docMk/>
            <pc:sldMk cId="3841960643" sldId="366"/>
            <ac:spMk id="15" creationId="{66810419-3270-D762-2300-B70D671F8C8A}"/>
          </ac:spMkLst>
        </pc:spChg>
      </pc:sldChg>
      <pc:sldMasterChg chg="delSldLayout">
        <pc:chgData name="HUA Xin" userId="2a70bfa6-048c-44b4-bf90-c5bda7f2b588" providerId="ADAL" clId="{A05B2A32-D210-4238-BC3A-6EFDEA0625D5}" dt="2023-10-30T05:45:43.543" v="1417" actId="47"/>
        <pc:sldMasterMkLst>
          <pc:docMk/>
          <pc:sldMasterMk cId="0" sldId="2147483674"/>
        </pc:sldMasterMkLst>
        <pc:sldLayoutChg chg="del">
          <pc:chgData name="HUA Xin" userId="2a70bfa6-048c-44b4-bf90-c5bda7f2b588" providerId="ADAL" clId="{A05B2A32-D210-4238-BC3A-6EFDEA0625D5}" dt="2023-10-30T05:45:43.543" v="1417" actId="47"/>
          <pc:sldLayoutMkLst>
            <pc:docMk/>
            <pc:sldMasterMk cId="0" sldId="2147483674"/>
            <pc:sldLayoutMk cId="0" sldId="2147483649"/>
          </pc:sldLayoutMkLst>
        </pc:sldLayoutChg>
      </pc:sldMasterChg>
    </pc:docChg>
  </pc:docChgLst>
</pc:chgInfo>
</file>

<file path=ppt/comments/modernComment_16E_E4FFAAC3.xml><?xml version="1.0" encoding="utf-8"?>
<p188:cmLst xmlns:a="http://schemas.openxmlformats.org/drawingml/2006/main" xmlns:r="http://schemas.openxmlformats.org/officeDocument/2006/relationships" xmlns:p188="http://schemas.microsoft.com/office/powerpoint/2018/8/main">
  <p188:cm id="{A08A05A9-AEA6-604C-BBCC-FF090D39A8F4}" authorId="{97B09597-319B-8AF3-7BA2-8ED5A2E73CC3}" created="2023-11-02T07:06:40.429">
    <ac:txMkLst xmlns:ac="http://schemas.microsoft.com/office/drawing/2013/main/command">
      <pc:docMk xmlns:pc="http://schemas.microsoft.com/office/powerpoint/2013/main/command"/>
      <pc:sldMk xmlns:pc="http://schemas.microsoft.com/office/powerpoint/2013/main/command" cId="3841960643" sldId="366"/>
      <ac:spMk id="2" creationId="{BCE66712-3A9A-1F45-34A2-5E23FB274C8D}"/>
      <ac:txMk cp="0" len="36">
        <ac:context len="37" hash="503361573"/>
      </ac:txMk>
    </ac:txMkLst>
    <p188:pos x="6407810" y="997593"/>
    <p188:txBody>
      <a:bodyPr/>
      <a:lstStyle/>
      <a:p>
        <a:r>
          <a:rPr lang="en-US"/>
          <a:t>[@HUA Xin] hi 我们是要用version2 的ppt哦 在teams里 这一版不用了</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BF161E-DB0F-5B45-8F3D-5D8FD0F22A6F}" type="doc">
      <dgm:prSet loTypeId="urn:microsoft.com/office/officeart/2005/8/layout/hChevron3" loCatId="" qsTypeId="urn:microsoft.com/office/officeart/2005/8/quickstyle/simple1" qsCatId="simple" csTypeId="urn:microsoft.com/office/officeart/2005/8/colors/accent1_2" csCatId="accent1" phldr="1"/>
      <dgm:spPr/>
    </dgm:pt>
    <dgm:pt modelId="{F2990A92-3AD9-3748-9D14-ED1B31EE81EB}">
      <dgm:prSet phldrT="[Text]" custT="1"/>
      <dgm:spPr/>
      <dgm:t>
        <a:bodyPr/>
        <a:lstStyle/>
        <a:p>
          <a:pPr>
            <a:buSzPts val="1000"/>
            <a:buFont typeface="Courier New" panose="02070309020205020404" pitchFamily="49" charset="0"/>
            <a:buChar char="o"/>
          </a:pPr>
          <a:r>
            <a:rPr lang="en-SG" sz="1200" b="1">
              <a:solidFill>
                <a:schemeClr val="bg1"/>
              </a:solidFill>
              <a:latin typeface="Segoe UI" panose="020B0502040204020203" pitchFamily="34" charset="0"/>
              <a:cs typeface="Times New Roman" panose="02020603050405020304" pitchFamily="18" charset="0"/>
            </a:rPr>
            <a:t>TLS_RSA_WITH_RC4_128_MD5</a:t>
          </a:r>
        </a:p>
        <a:p>
          <a:pPr>
            <a:buSzPts val="1000"/>
            <a:buFont typeface="Courier New" panose="02070309020205020404" pitchFamily="49" charset="0"/>
            <a:buChar char="o"/>
          </a:pPr>
          <a:r>
            <a:rPr lang="en-SG" sz="1200" b="1">
              <a:solidFill>
                <a:schemeClr val="bg1"/>
              </a:solidFill>
              <a:latin typeface="Segoe UI" panose="020B0502040204020203" pitchFamily="34" charset="0"/>
              <a:cs typeface="Times New Roman" panose="02020603050405020304" pitchFamily="18" charset="0"/>
            </a:rPr>
            <a:t>TLS_RSA_WITH_3DES_EDE_CBC_SH</a:t>
          </a:r>
        </a:p>
        <a:p>
          <a:pPr>
            <a:buSzPts val="1000"/>
            <a:buFont typeface="Courier New" panose="02070309020205020404" pitchFamily="49" charset="0"/>
            <a:buChar char="o"/>
          </a:pPr>
          <a:r>
            <a:rPr lang="en-SG" sz="1200" b="1">
              <a:solidFill>
                <a:schemeClr val="bg1"/>
              </a:solidFill>
              <a:latin typeface="Segoe UI" panose="020B0502040204020203" pitchFamily="34" charset="0"/>
              <a:cs typeface="Times New Roman" panose="02020603050405020304" pitchFamily="18" charset="0"/>
            </a:rPr>
            <a:t>TLS_DHE_RSA_WITH_AES_128_CBC_SHA </a:t>
          </a:r>
        </a:p>
        <a:p>
          <a:pPr>
            <a:buSzPts val="1000"/>
            <a:buFont typeface="Courier New" panose="02070309020205020404" pitchFamily="49" charset="0"/>
            <a:buChar char="o"/>
          </a:pPr>
          <a:r>
            <a:rPr lang="en-SG" sz="1200" b="1">
              <a:solidFill>
                <a:schemeClr val="bg1"/>
              </a:solidFill>
              <a:latin typeface="Segoe UI" panose="020B0502040204020203" pitchFamily="34" charset="0"/>
              <a:cs typeface="Times New Roman" panose="02020603050405020304" pitchFamily="18" charset="0"/>
            </a:rPr>
            <a:t>TLS_RSA_WITH_DES_CBC_SHA</a:t>
          </a:r>
          <a:r>
            <a:rPr lang="en-SG" sz="1200" b="1">
              <a:solidFill>
                <a:srgbClr val="222222"/>
              </a:solidFill>
              <a:latin typeface="Segoe UI" panose="020B0502040204020203" pitchFamily="34" charset="0"/>
              <a:cs typeface="Times New Roman" panose="02020603050405020304" pitchFamily="18" charset="0"/>
            </a:rPr>
            <a:t>SHA </a:t>
          </a:r>
          <a:endParaRPr lang="en-GB" sz="1200"/>
        </a:p>
      </dgm:t>
    </dgm:pt>
    <dgm:pt modelId="{EE0C8BF5-3800-3849-8106-FCF6D259607F}" type="parTrans" cxnId="{6C816D81-9209-D145-B390-0827E9877B7C}">
      <dgm:prSet/>
      <dgm:spPr/>
      <dgm:t>
        <a:bodyPr/>
        <a:lstStyle/>
        <a:p>
          <a:endParaRPr lang="en-GB"/>
        </a:p>
      </dgm:t>
    </dgm:pt>
    <dgm:pt modelId="{C70E8EC2-82E8-F946-BE60-CC9406930A5E}" type="sibTrans" cxnId="{6C816D81-9209-D145-B390-0827E9877B7C}">
      <dgm:prSet/>
      <dgm:spPr/>
      <dgm:t>
        <a:bodyPr/>
        <a:lstStyle/>
        <a:p>
          <a:endParaRPr lang="en-GB"/>
        </a:p>
      </dgm:t>
    </dgm:pt>
    <dgm:pt modelId="{21E0EEDE-D7A3-2042-81D2-0FB6A5C574B4}">
      <dgm:prSet custT="1"/>
      <dgm:spPr/>
      <dgm:t>
        <a:bodyPr/>
        <a:lstStyle/>
        <a:p>
          <a:r>
            <a:rPr lang="en-SG" sz="1200" b="1">
              <a:solidFill>
                <a:schemeClr val="bg1"/>
              </a:solidFill>
              <a:latin typeface="Segoe UI" panose="020B0502040204020203" pitchFamily="34" charset="0"/>
              <a:cs typeface="Times New Roman" panose="02020603050405020304" pitchFamily="18" charset="0"/>
            </a:rPr>
            <a:t>TLS_ECDHE_RSA_WITH_AES_256_GCM_SHA384 </a:t>
          </a:r>
        </a:p>
        <a:p>
          <a:pPr>
            <a:buSzPts val="1000"/>
            <a:buFont typeface="Courier New" panose="02070309020205020404" pitchFamily="49" charset="0"/>
            <a:buChar char="o"/>
          </a:pPr>
          <a:r>
            <a:rPr lang="en-SG" sz="1200" b="1">
              <a:solidFill>
                <a:schemeClr val="bg1"/>
              </a:solidFill>
              <a:latin typeface="Segoe UI" panose="020B0502040204020203" pitchFamily="34" charset="0"/>
              <a:cs typeface="Times New Roman" panose="02020603050405020304" pitchFamily="18" charset="0"/>
            </a:rPr>
            <a:t>TLS_AES_128_GCM_SHA256 TLS_DHE_RSA_WITH_AES_256_CBC_SHA256 </a:t>
          </a:r>
        </a:p>
        <a:p>
          <a:pPr>
            <a:buSzPts val="1000"/>
            <a:buFont typeface="Courier New" panose="02070309020205020404" pitchFamily="49" charset="0"/>
            <a:buChar char="o"/>
          </a:pPr>
          <a:r>
            <a:rPr lang="en-SG" sz="1200" b="1">
              <a:solidFill>
                <a:schemeClr val="bg1"/>
              </a:solidFill>
              <a:latin typeface="Segoe UI" panose="020B0502040204020203" pitchFamily="34" charset="0"/>
              <a:cs typeface="Times New Roman" panose="02020603050405020304" pitchFamily="18" charset="0"/>
            </a:rPr>
            <a:t>TLS_ECDHE_ECDSA_WITH_AES_256_GCM_SHA384 </a:t>
          </a:r>
          <a:endParaRPr lang="en-GB" sz="1200"/>
        </a:p>
      </dgm:t>
    </dgm:pt>
    <dgm:pt modelId="{4EAD2F10-814E-D44E-B7A0-15A575EA29AD}" type="parTrans" cxnId="{02831E77-78F3-2640-AA22-54649C5CFE88}">
      <dgm:prSet/>
      <dgm:spPr/>
      <dgm:t>
        <a:bodyPr/>
        <a:lstStyle/>
        <a:p>
          <a:endParaRPr lang="en-GB"/>
        </a:p>
      </dgm:t>
    </dgm:pt>
    <dgm:pt modelId="{D8D5FC78-1923-084F-AEE6-FDDF274399D3}" type="sibTrans" cxnId="{02831E77-78F3-2640-AA22-54649C5CFE88}">
      <dgm:prSet/>
      <dgm:spPr/>
      <dgm:t>
        <a:bodyPr/>
        <a:lstStyle/>
        <a:p>
          <a:endParaRPr lang="en-GB"/>
        </a:p>
      </dgm:t>
    </dgm:pt>
    <dgm:pt modelId="{5F8FA0DA-652B-B14F-A1DA-06214713948F}" type="pres">
      <dgm:prSet presAssocID="{B9BF161E-DB0F-5B45-8F3D-5D8FD0F22A6F}" presName="Name0" presStyleCnt="0">
        <dgm:presLayoutVars>
          <dgm:dir/>
          <dgm:resizeHandles val="exact"/>
        </dgm:presLayoutVars>
      </dgm:prSet>
      <dgm:spPr/>
    </dgm:pt>
    <dgm:pt modelId="{FA560012-0B86-5840-AB1C-060318D55473}" type="pres">
      <dgm:prSet presAssocID="{F2990A92-3AD9-3748-9D14-ED1B31EE81EB}" presName="parTxOnly" presStyleLbl="node1" presStyleIdx="0" presStyleCnt="2" custScaleX="119590" custScaleY="97934">
        <dgm:presLayoutVars>
          <dgm:bulletEnabled val="1"/>
        </dgm:presLayoutVars>
      </dgm:prSet>
      <dgm:spPr/>
    </dgm:pt>
    <dgm:pt modelId="{4DFAFA50-350D-E343-B18F-5CDA45AAEC0D}" type="pres">
      <dgm:prSet presAssocID="{C70E8EC2-82E8-F946-BE60-CC9406930A5E}" presName="parSpace" presStyleCnt="0"/>
      <dgm:spPr/>
    </dgm:pt>
    <dgm:pt modelId="{DE21DB47-6FA0-9848-8E09-7A9B7D7ADA52}" type="pres">
      <dgm:prSet presAssocID="{21E0EEDE-D7A3-2042-81D2-0FB6A5C574B4}" presName="parTxOnly" presStyleLbl="node1" presStyleIdx="1" presStyleCnt="2" custScaleX="147041" custScaleY="96826" custLinFactNeighborX="-46548" custLinFactNeighborY="-554">
        <dgm:presLayoutVars>
          <dgm:bulletEnabled val="1"/>
        </dgm:presLayoutVars>
      </dgm:prSet>
      <dgm:spPr/>
    </dgm:pt>
  </dgm:ptLst>
  <dgm:cxnLst>
    <dgm:cxn modelId="{70A6812E-0F92-E540-B81C-D9E1A4618274}" type="presOf" srcId="{F2990A92-3AD9-3748-9D14-ED1B31EE81EB}" destId="{FA560012-0B86-5840-AB1C-060318D55473}" srcOrd="0" destOrd="0" presId="urn:microsoft.com/office/officeart/2005/8/layout/hChevron3"/>
    <dgm:cxn modelId="{DCFA0E30-3B7B-0746-A683-202FD8109B07}" type="presOf" srcId="{21E0EEDE-D7A3-2042-81D2-0FB6A5C574B4}" destId="{DE21DB47-6FA0-9848-8E09-7A9B7D7ADA52}" srcOrd="0" destOrd="0" presId="urn:microsoft.com/office/officeart/2005/8/layout/hChevron3"/>
    <dgm:cxn modelId="{E60F103A-7899-7945-9F80-9AABB2B50F85}" type="presOf" srcId="{B9BF161E-DB0F-5B45-8F3D-5D8FD0F22A6F}" destId="{5F8FA0DA-652B-B14F-A1DA-06214713948F}" srcOrd="0" destOrd="0" presId="urn:microsoft.com/office/officeart/2005/8/layout/hChevron3"/>
    <dgm:cxn modelId="{02831E77-78F3-2640-AA22-54649C5CFE88}" srcId="{B9BF161E-DB0F-5B45-8F3D-5D8FD0F22A6F}" destId="{21E0EEDE-D7A3-2042-81D2-0FB6A5C574B4}" srcOrd="1" destOrd="0" parTransId="{4EAD2F10-814E-D44E-B7A0-15A575EA29AD}" sibTransId="{D8D5FC78-1923-084F-AEE6-FDDF274399D3}"/>
    <dgm:cxn modelId="{6C816D81-9209-D145-B390-0827E9877B7C}" srcId="{B9BF161E-DB0F-5B45-8F3D-5D8FD0F22A6F}" destId="{F2990A92-3AD9-3748-9D14-ED1B31EE81EB}" srcOrd="0" destOrd="0" parTransId="{EE0C8BF5-3800-3849-8106-FCF6D259607F}" sibTransId="{C70E8EC2-82E8-F946-BE60-CC9406930A5E}"/>
    <dgm:cxn modelId="{711F13A8-399A-8741-8329-C1D0FA6B97B5}" type="presParOf" srcId="{5F8FA0DA-652B-B14F-A1DA-06214713948F}" destId="{FA560012-0B86-5840-AB1C-060318D55473}" srcOrd="0" destOrd="0" presId="urn:microsoft.com/office/officeart/2005/8/layout/hChevron3"/>
    <dgm:cxn modelId="{90DBD612-2BBE-1C4B-B308-A2E8DA63F010}" type="presParOf" srcId="{5F8FA0DA-652B-B14F-A1DA-06214713948F}" destId="{4DFAFA50-350D-E343-B18F-5CDA45AAEC0D}" srcOrd="1" destOrd="0" presId="urn:microsoft.com/office/officeart/2005/8/layout/hChevron3"/>
    <dgm:cxn modelId="{2BF7F025-76FA-E142-846C-BB148420995B}" type="presParOf" srcId="{5F8FA0DA-652B-B14F-A1DA-06214713948F}" destId="{DE21DB47-6FA0-9848-8E09-7A9B7D7ADA52}" srcOrd="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560012-0B86-5840-AB1C-060318D55473}">
      <dsp:nvSpPr>
        <dsp:cNvPr id="0" name=""/>
        <dsp:cNvSpPr/>
      </dsp:nvSpPr>
      <dsp:spPr>
        <a:xfrm>
          <a:off x="2058" y="801910"/>
          <a:ext cx="4245129" cy="1390559"/>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32004" rIns="16002" bIns="32004" numCol="1" spcCol="1270" anchor="ctr" anchorCtr="0">
          <a:noAutofit/>
        </a:bodyPr>
        <a:lstStyle/>
        <a:p>
          <a:pPr marL="0" lvl="0" indent="0" algn="ctr" defTabSz="533400">
            <a:lnSpc>
              <a:spcPct val="90000"/>
            </a:lnSpc>
            <a:spcBef>
              <a:spcPct val="0"/>
            </a:spcBef>
            <a:spcAft>
              <a:spcPct val="35000"/>
            </a:spcAft>
            <a:buSzPts val="1000"/>
            <a:buFont typeface="Courier New" panose="02070309020205020404" pitchFamily="49" charset="0"/>
            <a:buNone/>
          </a:pPr>
          <a:r>
            <a:rPr lang="en-SG" sz="1200" b="1" kern="1200">
              <a:solidFill>
                <a:schemeClr val="bg1"/>
              </a:solidFill>
              <a:latin typeface="Segoe UI" panose="020B0502040204020203" pitchFamily="34" charset="0"/>
              <a:cs typeface="Times New Roman" panose="02020603050405020304" pitchFamily="18" charset="0"/>
            </a:rPr>
            <a:t>TLS_RSA_WITH_RC4_128_MD5</a:t>
          </a:r>
        </a:p>
        <a:p>
          <a:pPr marL="0" lvl="0" indent="0" algn="ctr" defTabSz="533400">
            <a:lnSpc>
              <a:spcPct val="90000"/>
            </a:lnSpc>
            <a:spcBef>
              <a:spcPct val="0"/>
            </a:spcBef>
            <a:spcAft>
              <a:spcPct val="35000"/>
            </a:spcAft>
            <a:buSzPts val="1000"/>
            <a:buFont typeface="Courier New" panose="02070309020205020404" pitchFamily="49" charset="0"/>
            <a:buNone/>
          </a:pPr>
          <a:r>
            <a:rPr lang="en-SG" sz="1200" b="1" kern="1200">
              <a:solidFill>
                <a:schemeClr val="bg1"/>
              </a:solidFill>
              <a:latin typeface="Segoe UI" panose="020B0502040204020203" pitchFamily="34" charset="0"/>
              <a:cs typeface="Times New Roman" panose="02020603050405020304" pitchFamily="18" charset="0"/>
            </a:rPr>
            <a:t>TLS_RSA_WITH_3DES_EDE_CBC_SH</a:t>
          </a:r>
        </a:p>
        <a:p>
          <a:pPr marL="0" lvl="0" indent="0" algn="ctr" defTabSz="533400">
            <a:lnSpc>
              <a:spcPct val="90000"/>
            </a:lnSpc>
            <a:spcBef>
              <a:spcPct val="0"/>
            </a:spcBef>
            <a:spcAft>
              <a:spcPct val="35000"/>
            </a:spcAft>
            <a:buSzPts val="1000"/>
            <a:buFont typeface="Courier New" panose="02070309020205020404" pitchFamily="49" charset="0"/>
            <a:buNone/>
          </a:pPr>
          <a:r>
            <a:rPr lang="en-SG" sz="1200" b="1" kern="1200">
              <a:solidFill>
                <a:schemeClr val="bg1"/>
              </a:solidFill>
              <a:latin typeface="Segoe UI" panose="020B0502040204020203" pitchFamily="34" charset="0"/>
              <a:cs typeface="Times New Roman" panose="02020603050405020304" pitchFamily="18" charset="0"/>
            </a:rPr>
            <a:t>TLS_DHE_RSA_WITH_AES_128_CBC_SHA </a:t>
          </a:r>
        </a:p>
        <a:p>
          <a:pPr marL="0" lvl="0" indent="0" algn="ctr" defTabSz="533400">
            <a:lnSpc>
              <a:spcPct val="90000"/>
            </a:lnSpc>
            <a:spcBef>
              <a:spcPct val="0"/>
            </a:spcBef>
            <a:spcAft>
              <a:spcPct val="35000"/>
            </a:spcAft>
            <a:buSzPts val="1000"/>
            <a:buFont typeface="Courier New" panose="02070309020205020404" pitchFamily="49" charset="0"/>
            <a:buNone/>
          </a:pPr>
          <a:r>
            <a:rPr lang="en-SG" sz="1200" b="1" kern="1200">
              <a:solidFill>
                <a:schemeClr val="bg1"/>
              </a:solidFill>
              <a:latin typeface="Segoe UI" panose="020B0502040204020203" pitchFamily="34" charset="0"/>
              <a:cs typeface="Times New Roman" panose="02020603050405020304" pitchFamily="18" charset="0"/>
            </a:rPr>
            <a:t>TLS_RSA_WITH_DES_CBC_SHA</a:t>
          </a:r>
          <a:r>
            <a:rPr lang="en-SG" sz="1200" b="1" kern="1200">
              <a:solidFill>
                <a:srgbClr val="222222"/>
              </a:solidFill>
              <a:latin typeface="Segoe UI" panose="020B0502040204020203" pitchFamily="34" charset="0"/>
              <a:cs typeface="Times New Roman" panose="02020603050405020304" pitchFamily="18" charset="0"/>
            </a:rPr>
            <a:t>SHA </a:t>
          </a:r>
          <a:endParaRPr lang="en-GB" sz="1200" kern="1200"/>
        </a:p>
      </dsp:txBody>
      <dsp:txXfrm>
        <a:off x="2058" y="801910"/>
        <a:ext cx="3897489" cy="1390559"/>
      </dsp:txXfrm>
    </dsp:sp>
    <dsp:sp modelId="{DE21DB47-6FA0-9848-8E09-7A9B7D7ADA52}">
      <dsp:nvSpPr>
        <dsp:cNvPr id="0" name=""/>
        <dsp:cNvSpPr/>
      </dsp:nvSpPr>
      <dsp:spPr>
        <a:xfrm>
          <a:off x="3206774" y="801910"/>
          <a:ext cx="5219568" cy="1374827"/>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32004" rIns="16002" bIns="32004" numCol="1" spcCol="1270" anchor="ctr" anchorCtr="0">
          <a:noAutofit/>
        </a:bodyPr>
        <a:lstStyle/>
        <a:p>
          <a:pPr marL="0" lvl="0" indent="0" algn="ctr" defTabSz="533400">
            <a:lnSpc>
              <a:spcPct val="90000"/>
            </a:lnSpc>
            <a:spcBef>
              <a:spcPct val="0"/>
            </a:spcBef>
            <a:spcAft>
              <a:spcPct val="35000"/>
            </a:spcAft>
            <a:buNone/>
          </a:pPr>
          <a:r>
            <a:rPr lang="en-SG" sz="1200" b="1" kern="1200">
              <a:solidFill>
                <a:schemeClr val="bg1"/>
              </a:solidFill>
              <a:latin typeface="Segoe UI" panose="020B0502040204020203" pitchFamily="34" charset="0"/>
              <a:cs typeface="Times New Roman" panose="02020603050405020304" pitchFamily="18" charset="0"/>
            </a:rPr>
            <a:t>TLS_ECDHE_RSA_WITH_AES_256_GCM_SHA384 </a:t>
          </a:r>
        </a:p>
        <a:p>
          <a:pPr marL="0" lvl="0" indent="0" algn="ctr" defTabSz="533400">
            <a:lnSpc>
              <a:spcPct val="90000"/>
            </a:lnSpc>
            <a:spcBef>
              <a:spcPct val="0"/>
            </a:spcBef>
            <a:spcAft>
              <a:spcPct val="35000"/>
            </a:spcAft>
            <a:buSzPts val="1000"/>
            <a:buFont typeface="Courier New" panose="02070309020205020404" pitchFamily="49" charset="0"/>
            <a:buNone/>
          </a:pPr>
          <a:r>
            <a:rPr lang="en-SG" sz="1200" b="1" kern="1200">
              <a:solidFill>
                <a:schemeClr val="bg1"/>
              </a:solidFill>
              <a:latin typeface="Segoe UI" panose="020B0502040204020203" pitchFamily="34" charset="0"/>
              <a:cs typeface="Times New Roman" panose="02020603050405020304" pitchFamily="18" charset="0"/>
            </a:rPr>
            <a:t>TLS_AES_128_GCM_SHA256 TLS_DHE_RSA_WITH_AES_256_CBC_SHA256 </a:t>
          </a:r>
        </a:p>
        <a:p>
          <a:pPr marL="0" lvl="0" indent="0" algn="ctr" defTabSz="533400">
            <a:lnSpc>
              <a:spcPct val="90000"/>
            </a:lnSpc>
            <a:spcBef>
              <a:spcPct val="0"/>
            </a:spcBef>
            <a:spcAft>
              <a:spcPct val="35000"/>
            </a:spcAft>
            <a:buSzPts val="1000"/>
            <a:buFont typeface="Courier New" panose="02070309020205020404" pitchFamily="49" charset="0"/>
            <a:buNone/>
          </a:pPr>
          <a:r>
            <a:rPr lang="en-SG" sz="1200" b="1" kern="1200">
              <a:solidFill>
                <a:schemeClr val="bg1"/>
              </a:solidFill>
              <a:latin typeface="Segoe UI" panose="020B0502040204020203" pitchFamily="34" charset="0"/>
              <a:cs typeface="Times New Roman" panose="02020603050405020304" pitchFamily="18" charset="0"/>
            </a:rPr>
            <a:t>TLS_ECDHE_ECDSA_WITH_AES_256_GCM_SHA384 </a:t>
          </a:r>
          <a:endParaRPr lang="en-GB" sz="1200" kern="1200"/>
        </a:p>
      </dsp:txBody>
      <dsp:txXfrm>
        <a:off x="3894188" y="801910"/>
        <a:ext cx="3844741" cy="1374827"/>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29T13:26:40.726"/>
    </inkml:context>
    <inkml:brush xml:id="br0">
      <inkml:brushProperty name="width" value="0.3" units="cm"/>
      <inkml:brushProperty name="height" value="0.6" units="cm"/>
      <inkml:brushProperty name="color" value="#FFFFFF"/>
      <inkml:brushProperty name="tip" value="rectangle"/>
      <inkml:brushProperty name="rasterOp" value="maskPen"/>
    </inkml:brush>
  </inkml:definitions>
  <inkml:trace contextRef="#ctx0" brushRef="#br0">0 0,'50'0,"0"0,-17 0,-7 0,5 0,-9 0,3 0,-3 0,-8 0,-1 0,-2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29T13:26:42.294"/>
    </inkml:context>
    <inkml:brush xml:id="br0">
      <inkml:brushProperty name="width" value="0.3" units="cm"/>
      <inkml:brushProperty name="height" value="0.6" units="cm"/>
      <inkml:brushProperty name="color" value="#FFFFFF"/>
      <inkml:brushProperty name="tip" value="rectangle"/>
      <inkml:brushProperty name="rasterOp" value="maskPen"/>
    </inkml:brush>
  </inkml:definitions>
  <inkml:trace contextRef="#ctx0" brushRef="#br0">217 0,'-46'0,"6"0,22 0,-5 0,6 0,-4 0,0 0,9 0,-6 0,54 19,-26-10,41 12,-37-12,0-3,1 3,2-1,-2-1,3 3,-4-3,1 1,0 0,-2-3,1 5,-48 0,26-7,-34 2,36-11,0 4,-13-9,9 5,-8-5,14 7</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0-29T13:27:04.494"/>
    </inkml:context>
    <inkml:brush xml:id="br0">
      <inkml:brushProperty name="width" value="0.1" units="cm"/>
      <inkml:brushProperty name="height" value="0.1" units="cm"/>
      <inkml:brushProperty name="color" value="#FFFFFF"/>
    </inkml:brush>
  </inkml:definitions>
  <inkml:trace contextRef="#ctx0" brushRef="#br0">375 276 24575,'-17'0'0,"-6"0"0,0 0 0,-10 0 0,4 0 0,-8 0 0,17 0 0,-11 0 0,18 0 0,-8 0 0,9 0 0,2 0 0,3 0 0,2 0 0,22 0 0,-9 0 0,21 0 0,-13 0 0,12 2 0,-5 0 0,11 1 0,-6-1 0,2-2 0,1 0 0,-5 0 0,3 0 0,-6 0 0,5 0 0,-6 0 0,-3 0 0,-2 0 0,-5 0 0,-2 0 0,-3 0 0,-2 0 0,-1 0 0,-1 0 0,-1 0 0,1 0 0,-10 0 0,0-2 0,-12-2 0,2 0 0,0-1 0,-2 3 0,5 0 0,-5 0 0,4 2 0,-3-2 0,3 2 0,-4 0 0,2 0 0,-2-1 0,-5 0 0,1-4 0,0 4 0,0-7 0,5 6 0,-3-4 0,4 1 0,0 1 0,7-3 0,-2 4 0,7-1 0,-2-1 0,5 2 0,0-1 0,2 1 0,0 1 0,0-1 0,5 0 0,3 1 0,5 1 0,4 1 0,-3 0 0,3 0 0,-3 0 0,0 0 0,-2-2 0,0 1 0,-3-3 0,-2 1 0,0 0 0,-4 0 0,1 1 0,-2-1 0,-1 0 0,-1-1 0,-3 2 0,-2-2 0,-5 4 0,0-3 0,-4 2 0,2 0 0,-4 1 0,1 0 0,-1 0 0,-1 0 0,3-2 0,-5 0 0,4-1 0,-3-1 0,3 0 0,-1-1 0,3 1 0,0-1 0,2 0 0,1 2 0,2-3 0,3 1 0,0 1 0,4 0 0,1 1 0,0 0 0,0 1 0,6 0 0,1 1 0,7 1 0,2 0 0,1 0 0,2 0 0,0 0 0,-2 0 0,2 0 0,-7 0 0,2 0 0,-6 0 0,-2 0 0,-2-1 0,-1-2 0,-1 0 0,-1-3 0,-1 3 0,0-1 0,0 1 0,0 0 0,0 1 0,-5 0 0,-1 0 0,-5 1 0,1 0 0,-1 1 0,0 0 0,0 0 0,3-2 0,0 2 0,2-1 0,1 0 0,0-1 0,2 0 0,-1 0 0,1 0 0,0 0 0,2-1 0,-2 0 0,3 1 0,-2-1 0,1 0 0,0 0 0,1 1 0,1-1 0,2 2 0,1 0 0,1 1 0,-1 0 0,-1 0 0,-1 0 0,1 0 0,0 0 0,-2-4 0,-3 2 0,-1-2 0,-2 3 0,2 1 0,12 0 0,-5 0 0,8 1 0,-6 1 0,-3-1 0,1 1 0,-2-2 0,0 1 0,-4 3 0,1 0 0,-4 3 0,3-1 0,0 1 0,0 0 0,1 4 0,0-2 0,1 4 0,0-3 0,0 4 0,0-4 0,0 4 0,0-4 0,0 4 0,0-4 0,0 4 0,2-4 0,-1 3 0,1-2 0,1 2 0,-2-2 0,2 2 0,-3-1 0,3 2 0,-1 1 0,0-1 0,0 0 0,-1-2 0,0 2 0,0-4 0,1 6 0,-2-5 0,1 1 0,1-4 0,-2-2 0,1 1 0,-1-2 0,0 2 0,0-2 0,0-1 0,0 2 0,0-3 0,0 1 0,0-1 0,0-1 0,0 1 0,0 0 0,0-1 0,0 1 0,0-1 0,0 1 0,0-1 0,0 1 0,0 0 0,0-1 0,0 1 0,0 0 0,0-1 0,0 1 0,0 1 0,0 0 0,2 2 0,-2 0 0,1 0 0,-1 2 0,2-2 0,-2 2 0,1-2 0,-1 0 0,0-1 0,2 1 0,-2 0 0,1 0 0,-1 0 0,0 0 0,0-1 0,0 0 0,0 0 0,0-1 0,0 2 0,0-3 0,0 1 0,0-2 0,0 1 0,0 0 0,0-1 0,0 1 0,0 1 0,1-1 0,0 3 0,0-2 0,-1 2 0,1 0 0,0 0 0,0 0 0,-1 0 0,1 0 0,0-2 0,0 2 0,-1-3 0,0 1 0,0 0 0,0-1 0,1 3 0,-1-3 0,2 1 0,-2 0 0,0-1 0,0 2 0,0-2 0,0 4 0,0-3 0,0 1 0,0-2 0,0-1 0,0 1 0,0 0 0,0-1 0,1 1 0,-1 0 0,1-1 0,-1 1 0,0-1 0,0 2 0,0-2 0,0 2 0,0-1 0,0-1 0,0 1 0,0-1 0,0 1 0,0 0 0,0-1 0,0 1 0,0-1 0,0 1 0,0 0 0,0-1 0,0 1 0,0 0 0,0-1 0,0 1 0,0 0 0,0-1 0,0 1 0,0 0 0,0-1 0,0 1 0,0 0 0,0-1 0,0 1 0,0-1 0,0 1 0,0 0 0,0-1 0,0 1 0,-3-2 0,1 0 0,-3-1 0,3 0 0,-1 0 0,0 0 0,0-1 0,1 0 0,-1-2 0,0 0 0,1 2 0,-1 0 0,1-1 0,-1 1 0,0-2 0,1-1 0,-1 1 0,0-1 0,0 0 0,2 1 0,-2-3 0,3 3 0,-2-3 0,1 3 0,1-2 0,-1 0 0,1 1 0,0-2 0,0 2 0,0-1 0,0 0 0,0 1 0,0 0 0,0 2 0,0-1 0,0 0 0,0 1 0,0-1 0,0 0 0,0 1 0,0-1 0,0 0 0,0 1 0,0-1 0,0 0 0,0 1 0,0-1 0,0 0 0,0-1 0,0 1 0,-2-3 0,2 2 0,-3-2 0,3 0 0,-3-2 0,2 2 0,-3-3 0,3 1 0,-2-4 0,1 3 0,0-2 0,-1 3 0,1 0 0,1-1 0,-2 2 0,3 0 0,-3 1 0,3-2 0,-3 2 0,1-4 0,-1 2 0,0-2 0,1-1 0,-1 0 0,1-2 0,-1 2 0,-1-2 0,1-2 0,0 2 0,1 1 0,0 4 0,1 4 0,1 0 0,-1 1 0,1 0 0,-3 2 0,3 9 0,-2-1 0,2 10 0,0 6 0,1-6 0,2 5 0,1-8 0,2-4 0,-2 4 0,3-2 0,-3 2 0,1 0 0,0 3 0,-1-3 0,2 5 0,-3-4 0,1 1 0,-1-2 0,1-2 0,-1 0 0,0-2 0,-1-1 0,1 1 0,-3-2 0,3 1 0,-2-2 0,1 0 0,-1-2 0,0 0 0,-1 0 0,0-1 0,0 0 0,1-1 0,-1-1 0,2 1 0,-2 0 0,0-1 0,0 1 0,0-1 0,0 1 0,1-1 0,-1 1 0,1 0 0,0-1 0,0 1 0,0 0 0,-1-1 0,0 1 0,0 0 0,1-1 0,-1 1 0,2 0 0,-2-1 0,0 1 0,1 0 0,-1-1 0,1 1 0,-1 0 0,0-1 0,0 1 0,0 0 0,0-1 0,0 1 0,-6-10 0,1 2 0,-7-11 0,8 10 0,-1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0-29T13:27:11.310"/>
    </inkml:context>
    <inkml:brush xml:id="br0">
      <inkml:brushProperty name="width" value="0.1" units="cm"/>
      <inkml:brushProperty name="height" value="0.1" units="cm"/>
      <inkml:brushProperty name="color" value="#FFFFFF"/>
    </inkml:brush>
  </inkml:definitions>
  <inkml:trace contextRef="#ctx0" brushRef="#br0">33 1 24575,'0'9'0,"0"2"0,0-2 0,0 0 0,0 4 0,0-5 0,0 3 0,0-1 0,0 1 0,0-1 0,1 3 0,0 1 0,1-4 0,-1 4 0,1-8 0,-1 3 0,1-5 0,-2 3 0,1-3 0,-1 1 0,0 0 0,0-1 0,0 1 0,0 0 0,0-2 0,0 1 0,0-2 0,0 1 0,0 0 0,0-1 0,0 1 0,0 1 0,0-1 0,0 4 0,0-3 0,0 5 0,0-1 0,2 3 0,-2-1 0,2 1 0,-2-1 0,1 1 0,-1-4 0,2 3 0,-2-6 0,0 0 0,0 3 0,0-2 0,0 4 0,0-1 0,0-1 0,1 2 0,-1-3 0,2 3 0,-2-4 0,0 2 0,0-3 0,0 1 0,1 0 0,-1-1 0,2 2 0,-2 0 0,0-1 0,1 1 0,-1 0 0,1-1 0,-1 1 0,0 0 0,0-1 0,0 1 0,0 0 0,0-2 0,0 1 0,0 0 0,0 0 0,0 1 0,2 1 0,-2-1 0,2 2 0,-2-1 0,0-1 0,0 1 0,0-1 0,0 1 0,0-2 0,0 2 0,0-3 0,0 2 0,0 0 0,1-1 0,-1 3 0,1-2 0,-1 1 0,2-1 0,-2 1 0,1-1 0,1 0 0,-2-1 0,1 0 0,-1-1 0,0 1 0,0-1 0,1 0 0,0-1 0,0 2 0,-1-1 0,0 0 0,0 2 0,0-3 0,0 1 0,0-2 0,0 1 0,0-1 0,0 1 0,0-1 0,0 1 0,0 0 0,0 1 0,0-2 0,0 2 0,0 2 0,0-3 0,0 2 0,0-3 0,0 1 0,0 0 0,0-1 0,0 1 0,0-1 0,0 1 0,0-1 0,-1-10 0,0 4 0,-1-9 0,1 9 0,0-4 0,0 4 0,1-4 0,-1 5 0,1-1 0,-2 2 0,2-1 0,-1 0 0,1 1 0,0-1 0,-1 1 0,1-1 0,-3 1 0,2-2 0,-2-1 0,1-2 0,0 1 0,0-3 0,-1 3 0,2-2 0,-2 3 0,1 0 0,1 0 0,0 2 0,0-1 0,0 1 0,0 1 0,0-1 0,-1-1 0,1 1 0,-2-4 0,2 3 0,-1-5 0,-1 1 0,2 0 0,-3-1 0,3 3 0,-2-3 0,3 3 0,-3-1 0,1 0 0,1 2 0,-2 0 0,3 2 0,-2 1 0,1-1 0,0 0 0,5 11 0,-2-3 0,3 9 0,0 3 0,-1 3 0,1 0 0,-1 2 0,-2-8 0,1 5 0,-3-3 0,3 0 0,-2-3 0,0-1 0,-1-1 0,0 0 0,0-1 0,0 1 0,2-3 0,-2 1 0,1-3 0,-1 0 0,0-1 0,0-2 0,0 1 0,0-1 0,0-1 0</inkml:trace>
</inkml:ink>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svg>
</file>

<file path=ppt/media/image30.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t>Definition</a:t>
            </a:r>
            <a:r>
              <a:rPr lang="en-US"/>
              <a:t>: 3D Secure (3DS) is an authentication protocol designed to improve the security of online credit and debit card transactions.</a:t>
            </a:r>
          </a:p>
          <a:p>
            <a:pPr marL="0" lvl="0" indent="0" algn="l" rtl="0">
              <a:spcBef>
                <a:spcPts val="0"/>
              </a:spcBef>
              <a:spcAft>
                <a:spcPts val="0"/>
              </a:spcAft>
              <a:buNone/>
            </a:pPr>
            <a:r>
              <a:rPr lang="en-US" b="1"/>
              <a:t>Purpose</a:t>
            </a:r>
            <a:r>
              <a:rPr lang="en-US"/>
              <a:t>: It adds an additional layer of verification, ensuring that the cardholder is genuinely authorizing the transaction.</a:t>
            </a:r>
          </a:p>
          <a:p>
            <a:pPr marL="0" lvl="0" indent="0" algn="l" rtl="0">
              <a:spcBef>
                <a:spcPts val="0"/>
              </a:spcBef>
              <a:spcAft>
                <a:spcPts val="0"/>
              </a:spcAft>
              <a:buNone/>
            </a:pPr>
            <a:endParaRPr lang="en-US"/>
          </a:p>
          <a:p>
            <a:pPr marL="0" lvl="0" indent="0" algn="l" rtl="0">
              <a:spcBef>
                <a:spcPts val="0"/>
              </a:spcBef>
              <a:spcAft>
                <a:spcPts val="0"/>
              </a:spcAft>
              <a:buNone/>
            </a:pPr>
            <a:endParaRPr lang="en-SG"/>
          </a:p>
        </p:txBody>
      </p:sp>
    </p:spTree>
    <p:extLst>
      <p:ext uri="{BB962C8B-B14F-4D97-AF65-F5344CB8AC3E}">
        <p14:creationId xmlns:p14="http://schemas.microsoft.com/office/powerpoint/2010/main" val="21750726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Font typeface="+mj-lt"/>
              <a:buAutoNum type="arabicPeriod"/>
            </a:pPr>
            <a:r>
              <a:rPr lang="en-US" b="1"/>
              <a:t>Key terms:</a:t>
            </a:r>
          </a:p>
          <a:p>
            <a:pPr lvl="1">
              <a:buFont typeface="+mj-lt"/>
              <a:buAutoNum type="arabicPeriod"/>
            </a:pPr>
            <a:r>
              <a:rPr lang="en-US" b="1"/>
              <a:t>ACS</a:t>
            </a:r>
          </a:p>
          <a:p>
            <a:pPr lvl="1">
              <a:buFont typeface="Arial" panose="020B0604020202020204" pitchFamily="34" charset="0"/>
              <a:buChar char="•"/>
            </a:pPr>
            <a:r>
              <a:rPr lang="en-US" b="1"/>
              <a:t>ACS (Access Control Server)</a:t>
            </a:r>
            <a:r>
              <a:rPr lang="en-US"/>
              <a:t>:</a:t>
            </a:r>
            <a:r>
              <a:rPr lang="en-US" b="1"/>
              <a:t>Function</a:t>
            </a:r>
            <a:r>
              <a:rPr lang="en-US"/>
              <a:t>: The ACS is a crucial component managed by the card issuer (like a bank). Its primary responsibility is to authenticate the cardholder during an online transaction. This is where the actual challenge and response mechanism of the 3D Secure process happens.</a:t>
            </a:r>
          </a:p>
          <a:p>
            <a:pPr lvl="1">
              <a:buFont typeface="Arial" panose="020B0604020202020204" pitchFamily="34" charset="0"/>
              <a:buChar char="•"/>
            </a:pPr>
            <a:r>
              <a:rPr lang="en-US" b="1"/>
              <a:t>Role in the Diagram</a:t>
            </a:r>
            <a:r>
              <a:rPr lang="en-US"/>
              <a:t>: In the provided image, after the MPI checks if the card is enrolled in 3DS, the ACS takes over to authenticate the cardholder. This might involve sending a one-time password to the cardholder's registered mobile number or using other methods of authentication.</a:t>
            </a:r>
          </a:p>
          <a:p>
            <a:pPr lvl="2">
              <a:buFont typeface="+mj-lt"/>
              <a:buAutoNum type="arabicPeriod"/>
            </a:pPr>
            <a:endParaRPr lang="en-US" b="1"/>
          </a:p>
          <a:p>
            <a:pPr lvl="1">
              <a:buFont typeface="+mj-lt"/>
              <a:buAutoNum type="arabicPeriod"/>
            </a:pPr>
            <a:r>
              <a:rPr lang="en-US" b="1"/>
              <a:t>MPI</a:t>
            </a:r>
          </a:p>
          <a:p>
            <a:pPr lvl="1">
              <a:buFont typeface="Arial" panose="020B0604020202020204" pitchFamily="34" charset="0"/>
              <a:buChar char="•"/>
            </a:pPr>
            <a:r>
              <a:rPr lang="en-US" b="1"/>
              <a:t>MPI (Merchant Plug-In)</a:t>
            </a:r>
            <a:r>
              <a:rPr lang="en-US"/>
              <a:t>:</a:t>
            </a:r>
            <a:r>
              <a:rPr lang="en-US" b="1"/>
              <a:t>Function</a:t>
            </a:r>
            <a:r>
              <a:rPr lang="en-US"/>
              <a:t>: The MPI is a software module or service used by merchants. Its main function is to check if a card is enrolled in the 3D Secure service.</a:t>
            </a:r>
          </a:p>
          <a:p>
            <a:pPr lvl="1">
              <a:buFont typeface="Arial" panose="020B0604020202020204" pitchFamily="34" charset="0"/>
              <a:buChar char="•"/>
            </a:pPr>
            <a:r>
              <a:rPr lang="en-US" b="1"/>
              <a:t>Role in the Diagram</a:t>
            </a:r>
            <a:r>
              <a:rPr lang="en-US"/>
              <a:t>: When a cardholder initiates a transaction, the merchant's system (through MPI) checks with the Directory server if the card is registered for 3DS. If it is, the transaction is directed through the 3DS authentication process.</a:t>
            </a:r>
          </a:p>
          <a:p>
            <a:pPr lvl="1">
              <a:buFont typeface="+mj-lt"/>
              <a:buAutoNum type="arabicPeriod"/>
            </a:pPr>
            <a:endParaRPr lang="en-US" b="1"/>
          </a:p>
          <a:p>
            <a:pPr lvl="1">
              <a:buFont typeface="+mj-lt"/>
              <a:buAutoNum type="arabicPeriod"/>
            </a:pPr>
            <a:r>
              <a:rPr lang="en-US" b="1"/>
              <a:t>Directory</a:t>
            </a:r>
          </a:p>
          <a:p>
            <a:pPr lvl="1">
              <a:buFont typeface="Arial" panose="020B0604020202020204" pitchFamily="34" charset="0"/>
              <a:buChar char="•"/>
            </a:pPr>
            <a:r>
              <a:rPr lang="en-US" b="1"/>
              <a:t>Directory</a:t>
            </a:r>
            <a:r>
              <a:rPr lang="en-US"/>
              <a:t>: </a:t>
            </a:r>
            <a:r>
              <a:rPr lang="en-US" b="1"/>
              <a:t>Function</a:t>
            </a:r>
            <a:r>
              <a:rPr lang="en-US"/>
              <a:t>: Think of the Directory as a sort of "directory service" managed by the card payment network (like Visa or Mastercard). It determines if a particular card number is enrolled in the 3DS program and routes the authentication request to the appropriate ACS.</a:t>
            </a:r>
          </a:p>
          <a:p>
            <a:pPr lvl="1">
              <a:buFont typeface="Arial" panose="020B0604020202020204" pitchFamily="34" charset="0"/>
              <a:buChar char="•"/>
            </a:pPr>
            <a:r>
              <a:rPr lang="en-US" b="1"/>
              <a:t>Role in the Diagram</a:t>
            </a:r>
            <a:r>
              <a:rPr lang="en-US"/>
              <a:t>: When the MPI queries to see if a card is enrolled in 3DS, the Directory provides that information. If the card is enrolled, the Directory directs the authentication request to the issuer's ACS for the cardholder to be authenticated.</a:t>
            </a:r>
          </a:p>
          <a:p>
            <a:pPr lvl="1">
              <a:buFont typeface="+mj-lt"/>
              <a:buAutoNum type="arabicPeriod"/>
            </a:pPr>
            <a:endParaRPr lang="en-US" b="1"/>
          </a:p>
          <a:p>
            <a:pPr lvl="1">
              <a:buFont typeface="+mj-lt"/>
              <a:buAutoNum type="arabicPeriod"/>
            </a:pPr>
            <a:r>
              <a:rPr lang="en-US" b="1"/>
              <a:t>Note: interoperability domain = card network (e.g. Visa/</a:t>
            </a:r>
            <a:r>
              <a:rPr lang="en-US" b="1" err="1"/>
              <a:t>mastercard</a:t>
            </a:r>
            <a:r>
              <a:rPr lang="en-US" b="1"/>
              <a:t>)</a:t>
            </a:r>
          </a:p>
          <a:p>
            <a:pPr>
              <a:buFont typeface="+mj-lt"/>
              <a:buAutoNum type="arabicPeriod"/>
            </a:pPr>
            <a:endParaRPr lang="en-US" b="1"/>
          </a:p>
          <a:p>
            <a:pPr>
              <a:buFont typeface="+mj-lt"/>
              <a:buAutoNum type="arabicPeriod"/>
            </a:pPr>
            <a:endParaRPr lang="en-US" b="1"/>
          </a:p>
          <a:p>
            <a:pPr>
              <a:buFont typeface="+mj-lt"/>
              <a:buAutoNum type="arabicPeriod"/>
            </a:pPr>
            <a:endParaRPr lang="en-US" b="1"/>
          </a:p>
          <a:p>
            <a:pPr>
              <a:buFont typeface="+mj-lt"/>
              <a:buAutoNum type="arabicPeriod"/>
            </a:pPr>
            <a:r>
              <a:rPr lang="en-US" b="1"/>
              <a:t>(A) Order</a:t>
            </a:r>
            <a:r>
              <a:rPr lang="en-US"/>
              <a:t>:</a:t>
            </a:r>
          </a:p>
          <a:p>
            <a:pPr marL="742950" lvl="1" indent="-285750">
              <a:buFont typeface="+mj-lt"/>
              <a:buAutoNum type="arabicPeriod"/>
            </a:pPr>
            <a:r>
              <a:rPr lang="en-US"/>
              <a:t>The process begins with the </a:t>
            </a:r>
            <a:r>
              <a:rPr lang="en-US" b="1"/>
              <a:t>Cardholder</a:t>
            </a:r>
            <a:r>
              <a:rPr lang="en-US"/>
              <a:t> placing an order on the </a:t>
            </a:r>
            <a:r>
              <a:rPr lang="en-US" b="1"/>
              <a:t>Merchant's</a:t>
            </a:r>
            <a:r>
              <a:rPr lang="en-US"/>
              <a:t> website.</a:t>
            </a:r>
          </a:p>
          <a:p>
            <a:pPr>
              <a:buFont typeface="+mj-lt"/>
              <a:buAutoNum type="arabicPeriod"/>
            </a:pPr>
            <a:r>
              <a:rPr lang="en-US" b="1"/>
              <a:t>(B) Card Enrollment Check</a:t>
            </a:r>
            <a:r>
              <a:rPr lang="en-US"/>
              <a:t>:</a:t>
            </a:r>
          </a:p>
          <a:p>
            <a:pPr marL="742950" lvl="1" indent="-285750">
              <a:buFont typeface="+mj-lt"/>
              <a:buAutoNum type="arabicPeriod"/>
            </a:pPr>
            <a:r>
              <a:rPr lang="en-US"/>
              <a:t>Before proceeding with payment, the </a:t>
            </a:r>
            <a:r>
              <a:rPr lang="en-US" b="1"/>
              <a:t>Merchant</a:t>
            </a:r>
            <a:r>
              <a:rPr lang="en-US"/>
              <a:t> uses its Merchant Plug-In (MPI) to check if the card being used by the cardholder is enrolled in the 3D Secure program. This is done by communicating with the </a:t>
            </a:r>
            <a:r>
              <a:rPr lang="en-US" b="1"/>
              <a:t>Directory</a:t>
            </a:r>
            <a:r>
              <a:rPr lang="en-US"/>
              <a:t>.</a:t>
            </a:r>
          </a:p>
          <a:p>
            <a:pPr>
              <a:buFont typeface="+mj-lt"/>
              <a:buAutoNum type="arabicPeriod"/>
            </a:pPr>
            <a:r>
              <a:rPr lang="en-US" b="1"/>
              <a:t>(C) </a:t>
            </a:r>
            <a:r>
              <a:rPr lang="en-US" b="1" err="1"/>
              <a:t>VEReq</a:t>
            </a:r>
            <a:r>
              <a:rPr lang="en-US" b="1"/>
              <a:t>/</a:t>
            </a:r>
            <a:r>
              <a:rPr lang="en-US" b="1" err="1"/>
              <a:t>VERes</a:t>
            </a:r>
            <a:r>
              <a:rPr lang="en-US" b="1"/>
              <a:t> Exchange</a:t>
            </a:r>
            <a:r>
              <a:rPr lang="en-US"/>
              <a:t>:</a:t>
            </a:r>
          </a:p>
          <a:p>
            <a:pPr marL="742950" lvl="1" indent="-285750">
              <a:buFont typeface="+mj-lt"/>
              <a:buAutoNum type="arabicPeriod"/>
            </a:pPr>
            <a:r>
              <a:rPr lang="en-US" b="1" err="1"/>
              <a:t>VEReq</a:t>
            </a:r>
            <a:r>
              <a:rPr lang="en-US"/>
              <a:t> (Verification Request) is sent from the </a:t>
            </a:r>
            <a:r>
              <a:rPr lang="en-US" b="1"/>
              <a:t>MPI</a:t>
            </a:r>
            <a:r>
              <a:rPr lang="en-US"/>
              <a:t> to the </a:t>
            </a:r>
            <a:r>
              <a:rPr lang="en-US" b="1"/>
              <a:t>Directory</a:t>
            </a:r>
            <a:r>
              <a:rPr lang="en-US"/>
              <a:t> to check the enrollment status of the card.</a:t>
            </a:r>
          </a:p>
          <a:p>
            <a:pPr marL="742950" lvl="1" indent="-285750">
              <a:buFont typeface="+mj-lt"/>
              <a:buAutoNum type="arabicPeriod"/>
            </a:pPr>
            <a:r>
              <a:rPr lang="en-US"/>
              <a:t>The </a:t>
            </a:r>
            <a:r>
              <a:rPr lang="en-US" b="1"/>
              <a:t>Directory</a:t>
            </a:r>
            <a:r>
              <a:rPr lang="en-US"/>
              <a:t> responds with </a:t>
            </a:r>
            <a:r>
              <a:rPr lang="en-US" b="1" err="1"/>
              <a:t>VERes</a:t>
            </a:r>
            <a:r>
              <a:rPr lang="en-US"/>
              <a:t> (Verification Response), indicating whether the card is enrolled for 3D Secure or not.</a:t>
            </a:r>
          </a:p>
          <a:p>
            <a:pPr>
              <a:buFont typeface="+mj-lt"/>
              <a:buAutoNum type="arabicPeriod"/>
            </a:pPr>
            <a:r>
              <a:rPr lang="en-US" b="1"/>
              <a:t>(D) Decisioning based on Enrollment</a:t>
            </a:r>
            <a:r>
              <a:rPr lang="en-US"/>
              <a:t>:</a:t>
            </a:r>
          </a:p>
          <a:p>
            <a:pPr marL="742950" lvl="1" indent="-285750">
              <a:buFont typeface="+mj-lt"/>
              <a:buAutoNum type="arabicPeriod"/>
            </a:pPr>
            <a:r>
              <a:rPr lang="en-US"/>
              <a:t>If the card is enrolled for 3D Secure, the authentication process continues. If not, the transaction might proceed without 3D Secure authentication or be declined based on the merchant's or acquirer's policies.</a:t>
            </a:r>
          </a:p>
          <a:p>
            <a:pPr>
              <a:buFont typeface="+mj-lt"/>
              <a:buAutoNum type="arabicPeriod"/>
            </a:pPr>
            <a:r>
              <a:rPr lang="en-US" b="1"/>
              <a:t>(E) </a:t>
            </a:r>
            <a:r>
              <a:rPr lang="en-US" b="1" err="1"/>
              <a:t>PAReq</a:t>
            </a:r>
            <a:r>
              <a:rPr lang="en-US" b="1"/>
              <a:t> Exchange</a:t>
            </a:r>
            <a:r>
              <a:rPr lang="en-US"/>
              <a:t>:</a:t>
            </a:r>
          </a:p>
          <a:p>
            <a:pPr marL="742950" lvl="1" indent="-285750">
              <a:buFont typeface="+mj-lt"/>
              <a:buAutoNum type="arabicPeriod"/>
            </a:pPr>
            <a:r>
              <a:rPr lang="en-US" b="1" err="1"/>
              <a:t>PAReq</a:t>
            </a:r>
            <a:r>
              <a:rPr lang="en-US"/>
              <a:t> (Payment Authentication Request) is sent from the </a:t>
            </a:r>
            <a:r>
              <a:rPr lang="en-US" b="1"/>
              <a:t>MPI</a:t>
            </a:r>
            <a:r>
              <a:rPr lang="en-US"/>
              <a:t> to the </a:t>
            </a:r>
            <a:r>
              <a:rPr lang="en-US" b="1"/>
              <a:t>Cardholder</a:t>
            </a:r>
            <a:r>
              <a:rPr lang="en-US"/>
              <a:t> for authentication. This usually involves redirecting the cardholder to their bank's (Issuer's) authentication page.</a:t>
            </a:r>
          </a:p>
          <a:p>
            <a:pPr>
              <a:buFont typeface="+mj-lt"/>
              <a:buAutoNum type="arabicPeriod"/>
            </a:pPr>
            <a:r>
              <a:rPr lang="en-US" b="1"/>
              <a:t>(F) Authentication</a:t>
            </a:r>
            <a:r>
              <a:rPr lang="en-US"/>
              <a:t>:</a:t>
            </a:r>
          </a:p>
          <a:p>
            <a:pPr marL="742950" lvl="1" indent="-285750">
              <a:buFont typeface="+mj-lt"/>
              <a:buAutoNum type="arabicPeriod"/>
            </a:pPr>
            <a:r>
              <a:rPr lang="en-US"/>
              <a:t>The </a:t>
            </a:r>
            <a:r>
              <a:rPr lang="en-US" b="1"/>
              <a:t>Cardholder</a:t>
            </a:r>
            <a:r>
              <a:rPr lang="en-US"/>
              <a:t> is then prompted to provide additional authentication details, usually a password or a one-time passcode. This authentication takes place on the Access Control Server (ACS) of the Issuer.</a:t>
            </a:r>
          </a:p>
          <a:p>
            <a:pPr>
              <a:buFont typeface="+mj-lt"/>
              <a:buAutoNum type="arabicPeriod"/>
            </a:pPr>
            <a:r>
              <a:rPr lang="en-US" b="1"/>
              <a:t>(G) </a:t>
            </a:r>
            <a:r>
              <a:rPr lang="en-US" b="1" err="1"/>
              <a:t>PARes</a:t>
            </a:r>
            <a:r>
              <a:rPr lang="en-US" b="1"/>
              <a:t> Exchange</a:t>
            </a:r>
            <a:r>
              <a:rPr lang="en-US"/>
              <a:t>:</a:t>
            </a:r>
          </a:p>
          <a:p>
            <a:pPr marL="742950" lvl="1" indent="-285750">
              <a:buFont typeface="+mj-lt"/>
              <a:buAutoNum type="arabicPeriod"/>
            </a:pPr>
            <a:r>
              <a:rPr lang="en-US"/>
              <a:t>Once authentication is completed, the Issuer's </a:t>
            </a:r>
            <a:r>
              <a:rPr lang="en-US" b="1"/>
              <a:t>ACS</a:t>
            </a:r>
            <a:r>
              <a:rPr lang="en-US"/>
              <a:t> sends a </a:t>
            </a:r>
            <a:r>
              <a:rPr lang="en-US" b="1" err="1"/>
              <a:t>PARes</a:t>
            </a:r>
            <a:r>
              <a:rPr lang="en-US"/>
              <a:t> (Payment Authentication Response) back to the </a:t>
            </a:r>
            <a:r>
              <a:rPr lang="en-US" b="1"/>
              <a:t>MPI</a:t>
            </a:r>
            <a:r>
              <a:rPr lang="en-US"/>
              <a:t>. This response indicates whether the authentication was successful or not.</a:t>
            </a:r>
          </a:p>
          <a:p>
            <a:pPr>
              <a:buFont typeface="+mj-lt"/>
              <a:buAutoNum type="arabicPeriod"/>
            </a:pPr>
            <a:r>
              <a:rPr lang="en-US" b="1"/>
              <a:t>(H) Transaction Decision</a:t>
            </a:r>
            <a:r>
              <a:rPr lang="en-US"/>
              <a:t>:</a:t>
            </a:r>
          </a:p>
          <a:p>
            <a:pPr marL="742950" lvl="1" indent="-285750">
              <a:buFont typeface="+mj-lt"/>
              <a:buAutoNum type="arabicPeriod"/>
            </a:pPr>
            <a:r>
              <a:rPr lang="en-US"/>
              <a:t>Based on the authentication response, the </a:t>
            </a:r>
            <a:r>
              <a:rPr lang="en-US" b="1"/>
              <a:t>MPI</a:t>
            </a:r>
            <a:r>
              <a:rPr lang="en-US"/>
              <a:t> informs the </a:t>
            </a:r>
            <a:r>
              <a:rPr lang="en-US" b="1"/>
              <a:t>Merchant</a:t>
            </a:r>
            <a:r>
              <a:rPr lang="en-US"/>
              <a:t> of the result. If the authentication was successful, the transaction can proceed. If it was not, the transaction might be declined or further action might be required.</a:t>
            </a:r>
          </a:p>
          <a:p>
            <a:pPr>
              <a:buFont typeface="+mj-lt"/>
              <a:buAutoNum type="arabicPeriod"/>
            </a:pPr>
            <a:r>
              <a:rPr lang="en-US" b="1"/>
              <a:t>(I) Authorization</a:t>
            </a:r>
            <a:r>
              <a:rPr lang="en-US"/>
              <a:t>:</a:t>
            </a:r>
          </a:p>
          <a:p>
            <a:pPr marL="742950" lvl="1" indent="-285750">
              <a:buFont typeface="+mj-lt"/>
              <a:buAutoNum type="arabicPeriod"/>
            </a:pPr>
            <a:r>
              <a:rPr lang="en-US"/>
              <a:t>After successful authentication, the transaction details are sent to the </a:t>
            </a:r>
            <a:r>
              <a:rPr lang="en-US" b="1"/>
              <a:t>Acquirer</a:t>
            </a:r>
            <a:r>
              <a:rPr lang="en-US"/>
              <a:t> for authorization. This is where the transaction amount gets approved by the cardholder's bank (Issuer) and funds are reserved.</a:t>
            </a:r>
          </a:p>
          <a:p>
            <a:pPr marL="742950" lvl="1" indent="-285750">
              <a:buFont typeface="+mj-lt"/>
              <a:buAutoNum type="arabicPeriod"/>
            </a:pPr>
            <a:endParaRPr lang="en-US"/>
          </a:p>
          <a:p>
            <a:pPr marL="457200" lvl="1" indent="0">
              <a:buFont typeface="+mj-lt"/>
              <a:buNone/>
            </a:pPr>
            <a:endParaRPr lang="en-US"/>
          </a:p>
          <a:p>
            <a:r>
              <a:rPr lang="en-US"/>
              <a:t>The process concludes with the </a:t>
            </a:r>
            <a:r>
              <a:rPr lang="en-US" b="1"/>
              <a:t>Merchant</a:t>
            </a:r>
            <a:r>
              <a:rPr lang="en-US"/>
              <a:t> receiving an authorization response, after which the order can be confirmed and the goods/services can be delivered to the cardholder.</a:t>
            </a:r>
          </a:p>
          <a:p>
            <a:r>
              <a:rPr lang="en-US"/>
              <a:t>This sequence ensures that online credit card transactions are secure by verifying the identity of the cardholder before approving the transaction, thus reducing the risk of fraudulent transactions.</a:t>
            </a:r>
          </a:p>
          <a:p>
            <a:endParaRPr lang="en-SG"/>
          </a:p>
          <a:p>
            <a:endParaRPr lang="en-SG"/>
          </a:p>
        </p:txBody>
      </p:sp>
    </p:spTree>
    <p:extLst>
      <p:ext uri="{BB962C8B-B14F-4D97-AF65-F5344CB8AC3E}">
        <p14:creationId xmlns:p14="http://schemas.microsoft.com/office/powerpoint/2010/main" val="3625356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SG"/>
          </a:p>
        </p:txBody>
      </p:sp>
    </p:spTree>
    <p:extLst>
      <p:ext uri="{BB962C8B-B14F-4D97-AF65-F5344CB8AC3E}">
        <p14:creationId xmlns:p14="http://schemas.microsoft.com/office/powerpoint/2010/main" val="34474112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users choose the payment method that suits them, such as credit cards, debit cards, e-wallets, payment platforms, or secure payment gateway </a:t>
            </a:r>
            <a:br>
              <a:rPr lang="en-US"/>
            </a:br>
            <a:endParaRPr lang="en-US"/>
          </a:p>
        </p:txBody>
      </p:sp>
    </p:spTree>
    <p:extLst>
      <p:ext uri="{BB962C8B-B14F-4D97-AF65-F5344CB8AC3E}">
        <p14:creationId xmlns:p14="http://schemas.microsoft.com/office/powerpoint/2010/main" val="28937870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The user confirms the order details and payment method and then submits the order to complete the transaction.</a:t>
            </a:r>
          </a:p>
        </p:txBody>
      </p:sp>
    </p:spTree>
    <p:extLst>
      <p:ext uri="{BB962C8B-B14F-4D97-AF65-F5344CB8AC3E}">
        <p14:creationId xmlns:p14="http://schemas.microsoft.com/office/powerpoint/2010/main" val="39878608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The payment service provider communicates with the user's bank or payment institution to </a:t>
            </a:r>
            <a:r>
              <a:rPr lang="en-US" err="1"/>
              <a:t>authorise</a:t>
            </a:r>
            <a:r>
              <a:rPr lang="en-US"/>
              <a:t> the payment and debit it.</a:t>
            </a:r>
          </a:p>
        </p:txBody>
      </p:sp>
    </p:spTree>
    <p:extLst>
      <p:ext uri="{BB962C8B-B14F-4D97-AF65-F5344CB8AC3E}">
        <p14:creationId xmlns:p14="http://schemas.microsoft.com/office/powerpoint/2010/main" val="2553366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68211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mj-lt"/>
              <a:buNone/>
              <a:tabLst/>
              <a:defRPr/>
            </a:pPr>
            <a:r>
              <a:rPr lang="en-US"/>
              <a:t>After a user submits an order, the payment service provider begins processing the payment request. This may involve sending payment information to the relevant financial institution or third-party payment processing service for approval of the payment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mj-lt"/>
              <a:buNone/>
              <a:tabLst/>
              <a:defRPr/>
            </a:pPr>
            <a:endParaRPr lang="en-US"/>
          </a:p>
          <a:p>
            <a:pPr marL="158750" marR="0" lvl="0" indent="0" algn="l" defTabSz="914400" rtl="0" eaLnBrk="1" fontAlgn="auto" latinLnBrk="0" hangingPunct="1">
              <a:lnSpc>
                <a:spcPct val="100000"/>
              </a:lnSpc>
              <a:spcBef>
                <a:spcPts val="0"/>
              </a:spcBef>
              <a:spcAft>
                <a:spcPts val="0"/>
              </a:spcAft>
              <a:buClr>
                <a:srgbClr val="000000"/>
              </a:buClr>
              <a:buSzPts val="1100"/>
              <a:buFont typeface="+mj-lt"/>
              <a:buNone/>
              <a:tabLst/>
              <a:defRPr/>
            </a:pPr>
            <a:endParaRPr lang="en-US"/>
          </a:p>
          <a:p>
            <a:pPr>
              <a:buFont typeface="+mj-lt"/>
              <a:buAutoNum type="arabicPeriod"/>
            </a:pPr>
            <a:r>
              <a:rPr lang="en-US" b="1"/>
              <a:t>Customer's Initiation</a:t>
            </a:r>
            <a:r>
              <a:rPr lang="en-US"/>
              <a:t>: When a customer makes a payment, either through an online purchase or a tap-to-pay method, they send a token to the merchant. This token is a representation of their payment details, providing a secure alternative to directly sending sensitive card information.</a:t>
            </a:r>
          </a:p>
          <a:p>
            <a:pPr>
              <a:buFont typeface="+mj-lt"/>
              <a:buAutoNum type="arabicPeriod"/>
            </a:pPr>
            <a:r>
              <a:rPr lang="en-US" b="1"/>
              <a:t>Merchant's Role</a:t>
            </a:r>
            <a:r>
              <a:rPr lang="en-US"/>
              <a:t>: Upon receiving the token from the customer, the merchant then forwards this token to their Merchant Acquirer.</a:t>
            </a:r>
          </a:p>
          <a:p>
            <a:pPr>
              <a:buFont typeface="+mj-lt"/>
              <a:buAutoNum type="arabicPeriod"/>
            </a:pPr>
            <a:r>
              <a:rPr lang="en-US" b="1"/>
              <a:t>Passing to the Network</a:t>
            </a:r>
            <a:r>
              <a:rPr lang="en-US"/>
              <a:t>: The Merchant Acquirer then passes the token to a Network (e.g., a payment network like Visa or MasterCard).</a:t>
            </a:r>
          </a:p>
          <a:p>
            <a:pPr>
              <a:buFont typeface="+mj-lt"/>
              <a:buAutoNum type="arabicPeriod"/>
            </a:pPr>
            <a:r>
              <a:rPr lang="en-US" b="1"/>
              <a:t>Data Verification</a:t>
            </a:r>
            <a:r>
              <a:rPr lang="en-US"/>
              <a:t>: Once the Network receives the token, it accesses the secure bank vault to verify and decode the data within the token.</a:t>
            </a:r>
          </a:p>
          <a:p>
            <a:pPr>
              <a:buFont typeface="+mj-lt"/>
              <a:buAutoNum type="arabicPeriod"/>
            </a:pPr>
            <a:r>
              <a:rPr lang="en-US" b="1"/>
              <a:t>Token Vault Consultation</a:t>
            </a:r>
            <a:r>
              <a:rPr lang="en-US"/>
              <a:t>: The Network checks its "Token Vault" to match the received token with the customer's actual account number. The Token Vault acts as a secure repository where the real account numbers are mapped to their respective tokens.</a:t>
            </a:r>
          </a:p>
          <a:p>
            <a:pPr>
              <a:buFont typeface="+mj-lt"/>
              <a:buAutoNum type="arabicPeriod"/>
            </a:pPr>
            <a:r>
              <a:rPr lang="en-US" b="1"/>
              <a:t>Forwarding to the Bank</a:t>
            </a:r>
            <a:r>
              <a:rPr lang="en-US"/>
              <a:t>: After the token is matched with the correct account number in the Token Vault, the Network forwards the token and the associated personal account number to the customer's bank.</a:t>
            </a:r>
          </a:p>
          <a:p>
            <a:pPr>
              <a:buFont typeface="+mj-lt"/>
              <a:buAutoNum type="arabicPeriod"/>
            </a:pPr>
            <a:r>
              <a:rPr lang="en-US" b="1"/>
              <a:t>Bank's Authorization</a:t>
            </a:r>
            <a:r>
              <a:rPr lang="en-US"/>
              <a:t>: The bank then verifies the available funds and authorizes the transaction. Bank = ISSUER = Cust bank</a:t>
            </a:r>
          </a:p>
          <a:p>
            <a:pPr>
              <a:buFont typeface="+mj-lt"/>
              <a:buAutoNum type="arabicPeriod"/>
            </a:pPr>
            <a:r>
              <a:rPr lang="en-US" b="1"/>
              <a:t>Completing the Transaction</a:t>
            </a:r>
            <a:r>
              <a:rPr lang="en-US"/>
              <a:t>: Once authorized, the transaction's approval (or decline) is passed back through the Network, then to the Merchant Acquirer, and finally to the Merchant. If approved, the Merchant can then complete the sale.</a:t>
            </a:r>
          </a:p>
          <a:p>
            <a:r>
              <a:rPr lang="en-US"/>
              <a:t>This tokenized process ensures that sensitive data, such as personal account numbers, are not directly transmitted or exposed during the transaction, thereby enhancing the security of digital payments.</a:t>
            </a:r>
          </a:p>
          <a:p>
            <a:endParaRPr lang="en-US"/>
          </a:p>
          <a:p>
            <a:endParaRPr lang="en-US"/>
          </a:p>
          <a:p>
            <a:pPr>
              <a:buFont typeface="+mj-lt"/>
              <a:buAutoNum type="arabicPeriod"/>
            </a:pPr>
            <a:r>
              <a:rPr lang="en-US"/>
              <a:t>Key concepts:</a:t>
            </a:r>
            <a:br>
              <a:rPr lang="en-US"/>
            </a:br>
            <a:r>
              <a:rPr lang="en-US" b="1"/>
              <a:t>Network</a:t>
            </a:r>
            <a:r>
              <a:rPr lang="en-US"/>
              <a:t>:</a:t>
            </a:r>
          </a:p>
          <a:p>
            <a:pPr marL="742950" lvl="1" indent="-285750">
              <a:buFont typeface="+mj-lt"/>
              <a:buAutoNum type="arabicPeriod"/>
            </a:pPr>
            <a:r>
              <a:rPr lang="en-US" b="1"/>
              <a:t>Role</a:t>
            </a:r>
            <a:r>
              <a:rPr lang="en-US"/>
              <a:t>: The Network refers to the payment network, such as Visa, MasterCard, American Express, or other payment processing systems. Its primary role is to facilitate communication between various entities involved in a transaction, like the Merchant Acquirer and the bank.</a:t>
            </a:r>
          </a:p>
          <a:p>
            <a:pPr marL="742950" lvl="1" indent="-285750">
              <a:buFont typeface="+mj-lt"/>
              <a:buAutoNum type="arabicPeriod"/>
            </a:pPr>
            <a:r>
              <a:rPr lang="en-US" b="1"/>
              <a:t>Function</a:t>
            </a:r>
            <a:r>
              <a:rPr lang="en-US"/>
              <a:t>: Once the Network receives a token from the Merchant Acquirer, it interfaces with the Token Vault to decode or match the token with the actual customer's account details. Post this, the Network communicates with the bank to verify funds and get transaction authorization.</a:t>
            </a:r>
          </a:p>
          <a:p>
            <a:pPr marL="742950" lvl="1" indent="-285750">
              <a:buFont typeface="+mj-lt"/>
              <a:buAutoNum type="arabicPeriod"/>
            </a:pPr>
            <a:r>
              <a:rPr lang="en-US" b="1"/>
              <a:t>Security</a:t>
            </a:r>
            <a:r>
              <a:rPr lang="en-US"/>
              <a:t>: The Network operates under strict security standards to ensure safe and efficient processing of transactions. It ensures that sensitive information is protected during the transaction process by utilizing tokens instead of actual card details.</a:t>
            </a:r>
          </a:p>
          <a:p>
            <a:pPr>
              <a:buFont typeface="+mj-lt"/>
              <a:buAutoNum type="arabicPeriod"/>
            </a:pPr>
            <a:r>
              <a:rPr lang="en-US" b="1"/>
              <a:t>Token Vault</a:t>
            </a:r>
            <a:r>
              <a:rPr lang="en-US"/>
              <a:t>:</a:t>
            </a:r>
          </a:p>
          <a:p>
            <a:pPr marL="742950" lvl="1" indent="-285750">
              <a:buFont typeface="+mj-lt"/>
              <a:buAutoNum type="arabicPeriod"/>
            </a:pPr>
            <a:r>
              <a:rPr lang="en-US" b="1"/>
              <a:t>Role</a:t>
            </a:r>
            <a:r>
              <a:rPr lang="en-US"/>
              <a:t>: The Token Vault is a secure database or repository that holds the mappings between the tokens (used in transactions) and the actual payment card details or personal account numbers.</a:t>
            </a:r>
          </a:p>
          <a:p>
            <a:pPr marL="742950" lvl="1" indent="-285750">
              <a:buFont typeface="+mj-lt"/>
              <a:buAutoNum type="arabicPeriod"/>
            </a:pPr>
            <a:r>
              <a:rPr lang="en-US" b="1"/>
              <a:t>Function</a:t>
            </a:r>
            <a:r>
              <a:rPr lang="en-US"/>
              <a:t>: When a token is generated for a customer's payment card, the Token Vault stores a record that links the token to the actual card details. During a transaction, when the Network receives a token, it consults the Token Vault to find the corresponding actual account details. The real account details are then used to authorize the transaction but without directly exposing them during the transaction process.</a:t>
            </a:r>
          </a:p>
          <a:p>
            <a:pPr marL="742950" lvl="1" indent="-285750">
              <a:buFont typeface="+mj-lt"/>
              <a:buAutoNum type="arabicPeriod"/>
            </a:pPr>
            <a:r>
              <a:rPr lang="en-US" b="1"/>
              <a:t>Security</a:t>
            </a:r>
            <a:r>
              <a:rPr lang="en-US"/>
              <a:t>: The primary purpose of the Token Vault is to enhance payment security. By using tokens instead of real card details in transactions, the risk of data breaches or unauthorized access to sensitive card information is significantly reduced. If a token is intercepted or compromised, it's typically useless without the corresponding mapping in the Token Vault, which is securely guarded.</a:t>
            </a:r>
          </a:p>
          <a:p>
            <a:endParaRPr lang="en-US"/>
          </a:p>
          <a:p>
            <a:pPr marL="158750" indent="0">
              <a:buFont typeface="+mj-lt"/>
              <a:buNone/>
            </a:pPr>
            <a:endParaRPr lang="en-US"/>
          </a:p>
        </p:txBody>
      </p:sp>
    </p:spTree>
    <p:extLst>
      <p:ext uri="{BB962C8B-B14F-4D97-AF65-F5344CB8AC3E}">
        <p14:creationId xmlns:p14="http://schemas.microsoft.com/office/powerpoint/2010/main" val="1229149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SG"/>
          </a:p>
        </p:txBody>
      </p:sp>
    </p:spTree>
    <p:extLst>
      <p:ext uri="{BB962C8B-B14F-4D97-AF65-F5344CB8AC3E}">
        <p14:creationId xmlns:p14="http://schemas.microsoft.com/office/powerpoint/2010/main" val="740775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bb4ddd667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bb4ddd667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6bf9e59999_3_9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6bf9e59999_3_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47710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bb4ddd667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bb4ddd66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Explore the whole online payment process, understand the potential risk in each steps.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6bdca54fc3_0_26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6bdca54fc3_0_26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85487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793866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After a user submits an order, the payment service provider begins processing the payment request. This may involve sending payment information to the relevant financial institution or third-party payment processing service for approval of the payment.</a:t>
            </a:r>
          </a:p>
        </p:txBody>
      </p:sp>
    </p:spTree>
    <p:extLst>
      <p:ext uri="{BB962C8B-B14F-4D97-AF65-F5344CB8AC3E}">
        <p14:creationId xmlns:p14="http://schemas.microsoft.com/office/powerpoint/2010/main" val="1633867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SG"/>
          </a:p>
        </p:txBody>
      </p:sp>
    </p:spTree>
    <p:extLst>
      <p:ext uri="{BB962C8B-B14F-4D97-AF65-F5344CB8AC3E}">
        <p14:creationId xmlns:p14="http://schemas.microsoft.com/office/powerpoint/2010/main" val="5068357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a:t>https://seon.io/resources/dictionary/payment-authentication/</a:t>
            </a:r>
          </a:p>
        </p:txBody>
      </p:sp>
    </p:spTree>
    <p:extLst>
      <p:ext uri="{BB962C8B-B14F-4D97-AF65-F5344CB8AC3E}">
        <p14:creationId xmlns:p14="http://schemas.microsoft.com/office/powerpoint/2010/main" val="3312540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74350" y="527325"/>
            <a:ext cx="3769500" cy="2915100"/>
          </a:xfrm>
          <a:prstGeom prst="rect">
            <a:avLst/>
          </a:prstGeom>
        </p:spPr>
        <p:txBody>
          <a:bodyPr spcFirstLastPara="1" wrap="square" lIns="91425" tIns="91425" rIns="91425" bIns="91425" anchor="b" anchorCtr="0">
            <a:noAutofit/>
          </a:bodyPr>
          <a:lstStyle>
            <a:lvl1pPr lvl="0">
              <a:spcBef>
                <a:spcPts val="0"/>
              </a:spcBef>
              <a:spcAft>
                <a:spcPts val="0"/>
              </a:spcAft>
              <a:buClr>
                <a:srgbClr val="1F1C51"/>
              </a:buClr>
              <a:buSzPts val="4800"/>
              <a:buNone/>
              <a:defRPr sz="4800">
                <a:solidFill>
                  <a:srgbClr val="1F1C51"/>
                </a:solidFill>
              </a:defRPr>
            </a:lvl1pPr>
            <a:lvl2pPr lvl="1">
              <a:spcBef>
                <a:spcPts val="0"/>
              </a:spcBef>
              <a:spcAft>
                <a:spcPts val="0"/>
              </a:spcAft>
              <a:buClr>
                <a:srgbClr val="1F1C51"/>
              </a:buClr>
              <a:buSzPts val="6000"/>
              <a:buNone/>
              <a:defRPr sz="6000">
                <a:solidFill>
                  <a:srgbClr val="1F1C51"/>
                </a:solidFill>
              </a:defRPr>
            </a:lvl2pPr>
            <a:lvl3pPr lvl="2">
              <a:spcBef>
                <a:spcPts val="0"/>
              </a:spcBef>
              <a:spcAft>
                <a:spcPts val="0"/>
              </a:spcAft>
              <a:buClr>
                <a:srgbClr val="1F1C51"/>
              </a:buClr>
              <a:buSzPts val="6000"/>
              <a:buNone/>
              <a:defRPr sz="6000">
                <a:solidFill>
                  <a:srgbClr val="1F1C51"/>
                </a:solidFill>
              </a:defRPr>
            </a:lvl3pPr>
            <a:lvl4pPr lvl="3">
              <a:spcBef>
                <a:spcPts val="0"/>
              </a:spcBef>
              <a:spcAft>
                <a:spcPts val="0"/>
              </a:spcAft>
              <a:buClr>
                <a:srgbClr val="1F1C51"/>
              </a:buClr>
              <a:buSzPts val="6000"/>
              <a:buNone/>
              <a:defRPr sz="6000">
                <a:solidFill>
                  <a:srgbClr val="1F1C51"/>
                </a:solidFill>
              </a:defRPr>
            </a:lvl4pPr>
            <a:lvl5pPr lvl="4">
              <a:spcBef>
                <a:spcPts val="0"/>
              </a:spcBef>
              <a:spcAft>
                <a:spcPts val="0"/>
              </a:spcAft>
              <a:buClr>
                <a:srgbClr val="1F1C51"/>
              </a:buClr>
              <a:buSzPts val="6000"/>
              <a:buNone/>
              <a:defRPr sz="6000">
                <a:solidFill>
                  <a:srgbClr val="1F1C51"/>
                </a:solidFill>
              </a:defRPr>
            </a:lvl5pPr>
            <a:lvl6pPr lvl="5">
              <a:spcBef>
                <a:spcPts val="0"/>
              </a:spcBef>
              <a:spcAft>
                <a:spcPts val="0"/>
              </a:spcAft>
              <a:buClr>
                <a:srgbClr val="1F1C51"/>
              </a:buClr>
              <a:buSzPts val="6000"/>
              <a:buNone/>
              <a:defRPr sz="6000">
                <a:solidFill>
                  <a:srgbClr val="1F1C51"/>
                </a:solidFill>
              </a:defRPr>
            </a:lvl6pPr>
            <a:lvl7pPr lvl="6">
              <a:spcBef>
                <a:spcPts val="0"/>
              </a:spcBef>
              <a:spcAft>
                <a:spcPts val="0"/>
              </a:spcAft>
              <a:buClr>
                <a:srgbClr val="1F1C51"/>
              </a:buClr>
              <a:buSzPts val="6000"/>
              <a:buNone/>
              <a:defRPr sz="6000">
                <a:solidFill>
                  <a:srgbClr val="1F1C51"/>
                </a:solidFill>
              </a:defRPr>
            </a:lvl7pPr>
            <a:lvl8pPr lvl="7">
              <a:spcBef>
                <a:spcPts val="0"/>
              </a:spcBef>
              <a:spcAft>
                <a:spcPts val="0"/>
              </a:spcAft>
              <a:buClr>
                <a:srgbClr val="1F1C51"/>
              </a:buClr>
              <a:buSzPts val="6000"/>
              <a:buNone/>
              <a:defRPr sz="6000">
                <a:solidFill>
                  <a:srgbClr val="1F1C51"/>
                </a:solidFill>
              </a:defRPr>
            </a:lvl8pPr>
            <a:lvl9pPr lvl="8">
              <a:spcBef>
                <a:spcPts val="0"/>
              </a:spcBef>
              <a:spcAft>
                <a:spcPts val="0"/>
              </a:spcAft>
              <a:buClr>
                <a:srgbClr val="1F1C51"/>
              </a:buClr>
              <a:buSzPts val="6000"/>
              <a:buNone/>
              <a:defRPr sz="6000">
                <a:solidFill>
                  <a:srgbClr val="1F1C51"/>
                </a:solidFill>
              </a:defRPr>
            </a:lvl9pPr>
          </a:lstStyle>
          <a:p>
            <a:endParaRPr/>
          </a:p>
        </p:txBody>
      </p:sp>
      <p:sp>
        <p:nvSpPr>
          <p:cNvPr id="10" name="Google Shape;10;p2"/>
          <p:cNvSpPr txBox="1">
            <a:spLocks noGrp="1"/>
          </p:cNvSpPr>
          <p:nvPr>
            <p:ph type="subTitle" idx="1"/>
          </p:nvPr>
        </p:nvSpPr>
        <p:spPr>
          <a:xfrm>
            <a:off x="4974350" y="3518775"/>
            <a:ext cx="3876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1F1C51"/>
              </a:buClr>
              <a:buSzPts val="1800"/>
              <a:buNone/>
              <a:defRPr>
                <a:solidFill>
                  <a:srgbClr val="1F1C51"/>
                </a:solidFill>
              </a:defRPr>
            </a:lvl1pPr>
            <a:lvl2pPr lvl="1">
              <a:lnSpc>
                <a:spcPct val="100000"/>
              </a:lnSpc>
              <a:spcBef>
                <a:spcPts val="0"/>
              </a:spcBef>
              <a:spcAft>
                <a:spcPts val="0"/>
              </a:spcAft>
              <a:buClr>
                <a:srgbClr val="1F1C51"/>
              </a:buClr>
              <a:buSzPts val="2800"/>
              <a:buNone/>
              <a:defRPr sz="2800">
                <a:solidFill>
                  <a:srgbClr val="1F1C51"/>
                </a:solidFill>
              </a:defRPr>
            </a:lvl2pPr>
            <a:lvl3pPr lvl="2">
              <a:lnSpc>
                <a:spcPct val="100000"/>
              </a:lnSpc>
              <a:spcBef>
                <a:spcPts val="0"/>
              </a:spcBef>
              <a:spcAft>
                <a:spcPts val="0"/>
              </a:spcAft>
              <a:buClr>
                <a:srgbClr val="1F1C51"/>
              </a:buClr>
              <a:buSzPts val="2800"/>
              <a:buNone/>
              <a:defRPr sz="2800">
                <a:solidFill>
                  <a:srgbClr val="1F1C51"/>
                </a:solidFill>
              </a:defRPr>
            </a:lvl3pPr>
            <a:lvl4pPr lvl="3">
              <a:lnSpc>
                <a:spcPct val="100000"/>
              </a:lnSpc>
              <a:spcBef>
                <a:spcPts val="0"/>
              </a:spcBef>
              <a:spcAft>
                <a:spcPts val="0"/>
              </a:spcAft>
              <a:buClr>
                <a:srgbClr val="1F1C51"/>
              </a:buClr>
              <a:buSzPts val="2800"/>
              <a:buNone/>
              <a:defRPr sz="2800">
                <a:solidFill>
                  <a:srgbClr val="1F1C51"/>
                </a:solidFill>
              </a:defRPr>
            </a:lvl4pPr>
            <a:lvl5pPr lvl="4">
              <a:lnSpc>
                <a:spcPct val="100000"/>
              </a:lnSpc>
              <a:spcBef>
                <a:spcPts val="0"/>
              </a:spcBef>
              <a:spcAft>
                <a:spcPts val="0"/>
              </a:spcAft>
              <a:buClr>
                <a:srgbClr val="1F1C51"/>
              </a:buClr>
              <a:buSzPts val="2800"/>
              <a:buNone/>
              <a:defRPr sz="2800">
                <a:solidFill>
                  <a:srgbClr val="1F1C51"/>
                </a:solidFill>
              </a:defRPr>
            </a:lvl5pPr>
            <a:lvl6pPr lvl="5">
              <a:lnSpc>
                <a:spcPct val="100000"/>
              </a:lnSpc>
              <a:spcBef>
                <a:spcPts val="0"/>
              </a:spcBef>
              <a:spcAft>
                <a:spcPts val="0"/>
              </a:spcAft>
              <a:buClr>
                <a:srgbClr val="1F1C51"/>
              </a:buClr>
              <a:buSzPts val="2800"/>
              <a:buNone/>
              <a:defRPr sz="2800">
                <a:solidFill>
                  <a:srgbClr val="1F1C51"/>
                </a:solidFill>
              </a:defRPr>
            </a:lvl6pPr>
            <a:lvl7pPr lvl="6">
              <a:lnSpc>
                <a:spcPct val="100000"/>
              </a:lnSpc>
              <a:spcBef>
                <a:spcPts val="0"/>
              </a:spcBef>
              <a:spcAft>
                <a:spcPts val="0"/>
              </a:spcAft>
              <a:buClr>
                <a:srgbClr val="1F1C51"/>
              </a:buClr>
              <a:buSzPts val="2800"/>
              <a:buNone/>
              <a:defRPr sz="2800">
                <a:solidFill>
                  <a:srgbClr val="1F1C51"/>
                </a:solidFill>
              </a:defRPr>
            </a:lvl7pPr>
            <a:lvl8pPr lvl="7">
              <a:lnSpc>
                <a:spcPct val="100000"/>
              </a:lnSpc>
              <a:spcBef>
                <a:spcPts val="0"/>
              </a:spcBef>
              <a:spcAft>
                <a:spcPts val="0"/>
              </a:spcAft>
              <a:buClr>
                <a:srgbClr val="1F1C51"/>
              </a:buClr>
              <a:buSzPts val="2800"/>
              <a:buNone/>
              <a:defRPr sz="2800">
                <a:solidFill>
                  <a:srgbClr val="1F1C51"/>
                </a:solidFill>
              </a:defRPr>
            </a:lvl8pPr>
            <a:lvl9pPr lvl="8">
              <a:lnSpc>
                <a:spcPct val="100000"/>
              </a:lnSpc>
              <a:spcBef>
                <a:spcPts val="0"/>
              </a:spcBef>
              <a:spcAft>
                <a:spcPts val="0"/>
              </a:spcAft>
              <a:buClr>
                <a:srgbClr val="1F1C51"/>
              </a:buClr>
              <a:buSzPts val="2800"/>
              <a:buNone/>
              <a:defRPr sz="2800">
                <a:solidFill>
                  <a:srgbClr val="1F1C51"/>
                </a:solidFill>
              </a:defRPr>
            </a:lvl9pPr>
          </a:lstStyle>
          <a:p>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cxnSp>
        <p:nvCxnSpPr>
          <p:cNvPr id="25" name="Google Shape;25;p6"/>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26" name="Google Shape;26;p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cxnSp>
        <p:nvCxnSpPr>
          <p:cNvPr id="28" name="Google Shape;28;p7"/>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29" name="Google Shape;29;p7"/>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626625" y="1404600"/>
            <a:ext cx="2785200" cy="3179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42900">
              <a:spcBef>
                <a:spcPts val="1600"/>
              </a:spcBef>
              <a:spcAft>
                <a:spcPts val="0"/>
              </a:spcAft>
              <a:buSzPts val="1800"/>
              <a:buChar char="○"/>
              <a:defRPr sz="1800"/>
            </a:lvl2pPr>
            <a:lvl3pPr marL="1371600" lvl="2" indent="-342900">
              <a:spcBef>
                <a:spcPts val="1600"/>
              </a:spcBef>
              <a:spcAft>
                <a:spcPts val="0"/>
              </a:spcAft>
              <a:buSzPts val="1800"/>
              <a:buChar char="■"/>
              <a:defRPr sz="1800"/>
            </a:lvl3pPr>
            <a:lvl4pPr marL="1828800" lvl="3" indent="-342900">
              <a:spcBef>
                <a:spcPts val="1600"/>
              </a:spcBef>
              <a:spcAft>
                <a:spcPts val="0"/>
              </a:spcAft>
              <a:buSzPts val="1800"/>
              <a:buChar char="●"/>
              <a:defRPr sz="1800"/>
            </a:lvl4pPr>
            <a:lvl5pPr marL="2286000" lvl="4" indent="-342900">
              <a:spcBef>
                <a:spcPts val="1600"/>
              </a:spcBef>
              <a:spcAft>
                <a:spcPts val="0"/>
              </a:spcAft>
              <a:buSzPts val="1800"/>
              <a:buChar char="○"/>
              <a:defRPr sz="1800"/>
            </a:lvl5pPr>
            <a:lvl6pPr marL="2743200" lvl="5" indent="-342900">
              <a:spcBef>
                <a:spcPts val="1600"/>
              </a:spcBef>
              <a:spcAft>
                <a:spcPts val="0"/>
              </a:spcAft>
              <a:buSzPts val="1800"/>
              <a:buChar char="■"/>
              <a:defRPr sz="1800"/>
            </a:lvl6pPr>
            <a:lvl7pPr marL="3200400" lvl="6" indent="-342900">
              <a:spcBef>
                <a:spcPts val="1600"/>
              </a:spcBef>
              <a:spcAft>
                <a:spcPts val="0"/>
              </a:spcAft>
              <a:buSzPts val="1800"/>
              <a:buChar char="●"/>
              <a:defRPr sz="1800"/>
            </a:lvl7pPr>
            <a:lvl8pPr marL="3657600" lvl="7" indent="-342900">
              <a:spcBef>
                <a:spcPts val="1600"/>
              </a:spcBef>
              <a:spcAft>
                <a:spcPts val="0"/>
              </a:spcAft>
              <a:buSzPts val="1800"/>
              <a:buChar char="○"/>
              <a:defRPr sz="1800"/>
            </a:lvl8pPr>
            <a:lvl9pPr marL="4114800" lvl="8" indent="-342900">
              <a:spcBef>
                <a:spcPts val="1600"/>
              </a:spcBef>
              <a:spcAft>
                <a:spcPts val="1600"/>
              </a:spcAft>
              <a:buSzPts val="1800"/>
              <a:buChar char="■"/>
              <a:defRPr sz="1800"/>
            </a:lvl9pPr>
          </a:lstStyle>
          <a:p>
            <a:endParaRPr/>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5554975" y="526350"/>
            <a:ext cx="2730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TITLE_1">
    <p:bg>
      <p:bgPr>
        <a:gradFill>
          <a:gsLst>
            <a:gs pos="0">
              <a:srgbClr val="8BE3FF"/>
            </a:gs>
            <a:gs pos="100000">
              <a:srgbClr val="ACFFD9"/>
            </a:gs>
          </a:gsLst>
          <a:lin ang="5400012" scaled="0"/>
        </a:gradFill>
        <a:effectLst/>
      </p:bgPr>
    </p:bg>
    <p:spTree>
      <p:nvGrpSpPr>
        <p:cNvPr id="1" name="Shape 45"/>
        <p:cNvGrpSpPr/>
        <p:nvPr/>
      </p:nvGrpSpPr>
      <p:grpSpPr>
        <a:xfrm>
          <a:off x="0" y="0"/>
          <a:ext cx="0" cy="0"/>
          <a:chOff x="0" y="0"/>
          <a:chExt cx="0" cy="0"/>
        </a:xfrm>
      </p:grpSpPr>
      <p:sp>
        <p:nvSpPr>
          <p:cNvPr id="46" name="Google Shape;46;p13"/>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7" name="Google Shape;47;p13"/>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48" name="Google Shape;48;p13"/>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9" name="Google Shape;49;p13"/>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0" name="Google Shape;50;p13"/>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1" name="Google Shape;51;p13"/>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2" name="Google Shape;52;p13"/>
          <p:cNvSpPr txBox="1">
            <a:spLocks noGrp="1"/>
          </p:cNvSpPr>
          <p:nvPr>
            <p:ph type="title" idx="6" hasCustomPrompt="1"/>
          </p:nvPr>
        </p:nvSpPr>
        <p:spPr>
          <a:xfrm>
            <a:off x="3377303" y="739713"/>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3" name="Google Shape;53;p13"/>
          <p:cNvSpPr txBox="1">
            <a:spLocks noGrp="1"/>
          </p:cNvSpPr>
          <p:nvPr>
            <p:ph type="title" idx="7" hasCustomPrompt="1"/>
          </p:nvPr>
        </p:nvSpPr>
        <p:spPr>
          <a:xfrm>
            <a:off x="3377303" y="217665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4" name="Google Shape;54;p13"/>
          <p:cNvSpPr txBox="1">
            <a:spLocks noGrp="1"/>
          </p:cNvSpPr>
          <p:nvPr>
            <p:ph type="title" idx="8" hasCustomPrompt="1"/>
          </p:nvPr>
        </p:nvSpPr>
        <p:spPr>
          <a:xfrm>
            <a:off x="3377303" y="361360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5" name="Google Shape;55;p13"/>
          <p:cNvSpPr txBox="1">
            <a:spLocks noGrp="1"/>
          </p:cNvSpPr>
          <p:nvPr>
            <p:ph type="title" idx="9" hasCustomPrompt="1"/>
          </p:nvPr>
        </p:nvSpPr>
        <p:spPr>
          <a:xfrm>
            <a:off x="4574503" y="739713"/>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6" name="Google Shape;56;p13"/>
          <p:cNvSpPr txBox="1">
            <a:spLocks noGrp="1"/>
          </p:cNvSpPr>
          <p:nvPr>
            <p:ph type="title" idx="13" hasCustomPrompt="1"/>
          </p:nvPr>
        </p:nvSpPr>
        <p:spPr>
          <a:xfrm>
            <a:off x="4574503" y="217665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7" name="Google Shape;57;p13"/>
          <p:cNvSpPr txBox="1">
            <a:spLocks noGrp="1"/>
          </p:cNvSpPr>
          <p:nvPr>
            <p:ph type="title" idx="14" hasCustomPrompt="1"/>
          </p:nvPr>
        </p:nvSpPr>
        <p:spPr>
          <a:xfrm>
            <a:off x="4574503" y="361360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 name="Google Shape;58;p13"/>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9" name="Google Shape;59;p13"/>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0" name="Google Shape;60;p13"/>
          <p:cNvSpPr txBox="1">
            <a:spLocks noGrp="1"/>
          </p:cNvSpPr>
          <p:nvPr>
            <p:ph type="ctrTitle" idx="17"/>
          </p:nvPr>
        </p:nvSpPr>
        <p:spPr>
          <a:xfrm>
            <a:off x="5842903" y="20550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1" name="Google Shape;61;p13"/>
          <p:cNvSpPr txBox="1">
            <a:spLocks noGrp="1"/>
          </p:cNvSpPr>
          <p:nvPr>
            <p:ph type="subTitle" idx="18"/>
          </p:nvPr>
        </p:nvSpPr>
        <p:spPr>
          <a:xfrm>
            <a:off x="5842903" y="24533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2" name="Google Shape;62;p13"/>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3" name="Google Shape;63;p13"/>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Bullet Points">
  <p:cSld name="TITLE_AND_TWO_COLUMNS_1">
    <p:bg>
      <p:bgPr>
        <a:gradFill>
          <a:gsLst>
            <a:gs pos="0">
              <a:srgbClr val="8BE3FF"/>
            </a:gs>
            <a:gs pos="100000">
              <a:srgbClr val="ACFFD9"/>
            </a:gs>
          </a:gsLst>
          <a:lin ang="5400700" scaled="0"/>
        </a:gradFill>
        <a:effectLst/>
      </p:bgPr>
    </p:bg>
    <p:spTree>
      <p:nvGrpSpPr>
        <p:cNvPr id="1" name="Shape 146"/>
        <p:cNvGrpSpPr/>
        <p:nvPr/>
      </p:nvGrpSpPr>
      <p:grpSpPr>
        <a:xfrm>
          <a:off x="0" y="0"/>
          <a:ext cx="0" cy="0"/>
          <a:chOff x="0" y="0"/>
          <a:chExt cx="0" cy="0"/>
        </a:xfrm>
      </p:grpSpPr>
      <p:sp>
        <p:nvSpPr>
          <p:cNvPr id="147" name="Google Shape;147;p26"/>
          <p:cNvSpPr txBox="1">
            <a:spLocks noGrp="1"/>
          </p:cNvSpPr>
          <p:nvPr>
            <p:ph type="body" idx="1"/>
          </p:nvPr>
        </p:nvSpPr>
        <p:spPr>
          <a:xfrm>
            <a:off x="722600" y="1335775"/>
            <a:ext cx="3614100" cy="3267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cxnSp>
        <p:nvCxnSpPr>
          <p:cNvPr id="148" name="Google Shape;148;p26"/>
          <p:cNvCxnSpPr/>
          <p:nvPr/>
        </p:nvCxnSpPr>
        <p:spPr>
          <a:xfrm>
            <a:off x="395000" y="760425"/>
            <a:ext cx="8988300" cy="0"/>
          </a:xfrm>
          <a:prstGeom prst="straightConnector1">
            <a:avLst/>
          </a:prstGeom>
          <a:noFill/>
          <a:ln w="19050" cap="flat" cmpd="sng">
            <a:solidFill>
              <a:schemeClr val="lt1"/>
            </a:solidFill>
            <a:prstDash val="solid"/>
            <a:round/>
            <a:headEnd type="oval" w="med" len="med"/>
            <a:tailEnd type="none" w="med" len="med"/>
          </a:ln>
        </p:spPr>
      </p:cxnSp>
      <p:sp>
        <p:nvSpPr>
          <p:cNvPr id="149" name="Google Shape;149;p26"/>
          <p:cNvSpPr txBox="1">
            <a:spLocks noGrp="1"/>
          </p:cNvSpPr>
          <p:nvPr>
            <p:ph type="title"/>
          </p:nvPr>
        </p:nvSpPr>
        <p:spPr>
          <a:xfrm>
            <a:off x="779025" y="4905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Viga"/>
              <a:buNone/>
              <a:defRPr sz="2800">
                <a:solidFill>
                  <a:schemeClr val="lt2"/>
                </a:solidFill>
                <a:latin typeface="Viga"/>
                <a:ea typeface="Viga"/>
                <a:cs typeface="Viga"/>
                <a:sym typeface="Vi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lt2"/>
              </a:buClr>
              <a:buSzPts val="1800"/>
              <a:buFont typeface="DM Sans"/>
              <a:buChar char="●"/>
              <a:defRPr sz="1800">
                <a:solidFill>
                  <a:schemeClr val="lt2"/>
                </a:solidFill>
                <a:latin typeface="DM Sans"/>
                <a:ea typeface="DM Sans"/>
                <a:cs typeface="DM Sans"/>
                <a:sym typeface="DM Sans"/>
              </a:defRPr>
            </a:lvl1pPr>
            <a:lvl2pPr marL="914400" lvl="1"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2pPr>
            <a:lvl3pPr marL="1371600" lvl="2"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3pPr>
            <a:lvl4pPr marL="1828800" lvl="3"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4pPr>
            <a:lvl5pPr marL="2286000" lvl="4"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5pPr>
            <a:lvl6pPr marL="2743200" lvl="5"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6pPr>
            <a:lvl7pPr marL="3200400" lvl="6"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7pPr>
            <a:lvl8pPr marL="3657600" lvl="7"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8pPr>
            <a:lvl9pPr marL="4114800" lvl="8" indent="-317500" rtl="0">
              <a:lnSpc>
                <a:spcPct val="100000"/>
              </a:lnSpc>
              <a:spcBef>
                <a:spcPts val="1600"/>
              </a:spcBef>
              <a:spcAft>
                <a:spcPts val="1600"/>
              </a:spcAft>
              <a:buClr>
                <a:schemeClr val="lt2"/>
              </a:buClr>
              <a:buSzPts val="1400"/>
              <a:buFont typeface="DM Sans"/>
              <a:buChar char="■"/>
              <a:defRPr>
                <a:solidFill>
                  <a:schemeClr val="lt2"/>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8" r:id="rId5"/>
    <p:sldLayoutId id="2147483659" r:id="rId6"/>
    <p:sldLayoutId id="2147483672"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microsoft.com/office/2018/10/relationships/comments" Target="../comments/modernComment_16E_E4FFAAC3.xm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18" Type="http://schemas.openxmlformats.org/officeDocument/2006/relationships/customXml" Target="../ink/ink4.xml"/><Relationship Id="rId3" Type="http://schemas.openxmlformats.org/officeDocument/2006/relationships/image" Target="../media/image1.png"/><Relationship Id="rId21" Type="http://schemas.openxmlformats.org/officeDocument/2006/relationships/image" Target="../media/image15.svg"/><Relationship Id="rId7" Type="http://schemas.openxmlformats.org/officeDocument/2006/relationships/image" Target="../media/image5.svg"/><Relationship Id="rId12" Type="http://schemas.openxmlformats.org/officeDocument/2006/relationships/customXml" Target="../ink/ink1.xml"/><Relationship Id="rId17" Type="http://schemas.openxmlformats.org/officeDocument/2006/relationships/image" Target="../media/image12.png"/><Relationship Id="rId2" Type="http://schemas.openxmlformats.org/officeDocument/2006/relationships/notesSlide" Target="../notesSlides/notesSlide6.xml"/><Relationship Id="rId16" Type="http://schemas.openxmlformats.org/officeDocument/2006/relationships/customXml" Target="../ink/ink3.xml"/><Relationship Id="rId20" Type="http://schemas.openxmlformats.org/officeDocument/2006/relationships/image" Target="../media/image14.png"/><Relationship Id="rId1" Type="http://schemas.openxmlformats.org/officeDocument/2006/relationships/slideLayout" Target="../slideLayouts/slideLayout5.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svg"/><Relationship Id="rId15" Type="http://schemas.openxmlformats.org/officeDocument/2006/relationships/image" Target="../media/image11.png"/><Relationship Id="rId23" Type="http://schemas.openxmlformats.org/officeDocument/2006/relationships/image" Target="../media/image17.svg"/><Relationship Id="rId10" Type="http://schemas.openxmlformats.org/officeDocument/2006/relationships/image" Target="../media/image8.png"/><Relationship Id="rId19" Type="http://schemas.openxmlformats.org/officeDocument/2006/relationships/image" Target="../media/image13.png"/><Relationship Id="rId4" Type="http://schemas.openxmlformats.org/officeDocument/2006/relationships/image" Target="../media/image2.png"/><Relationship Id="rId9" Type="http://schemas.openxmlformats.org/officeDocument/2006/relationships/image" Target="../media/image7.svg"/><Relationship Id="rId14" Type="http://schemas.openxmlformats.org/officeDocument/2006/relationships/customXml" Target="../ink/ink2.xml"/><Relationship Id="rId22"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p:nvPr/>
        </p:nvSpPr>
        <p:spPr>
          <a:xfrm rot="-7509504">
            <a:off x="5412249" y="693176"/>
            <a:ext cx="5179224" cy="5732711"/>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9"/>
          <p:cNvSpPr txBox="1">
            <a:spLocks noGrp="1"/>
          </p:cNvSpPr>
          <p:nvPr>
            <p:ph type="ctrTitle"/>
          </p:nvPr>
        </p:nvSpPr>
        <p:spPr>
          <a:xfrm>
            <a:off x="5265469" y="-364003"/>
            <a:ext cx="3769500" cy="291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chemeClr val="lt2"/>
                </a:solidFill>
              </a:rPr>
              <a:t>Payment security</a:t>
            </a:r>
            <a:br>
              <a:rPr lang="en-US">
                <a:solidFill>
                  <a:schemeClr val="lt2"/>
                </a:solidFill>
              </a:rPr>
            </a:br>
            <a:endParaRPr>
              <a:solidFill>
                <a:schemeClr val="lt2"/>
              </a:solidFill>
            </a:endParaRPr>
          </a:p>
        </p:txBody>
      </p:sp>
      <p:sp>
        <p:nvSpPr>
          <p:cNvPr id="160" name="Google Shape;160;p29"/>
          <p:cNvSpPr txBox="1">
            <a:spLocks noGrp="1"/>
          </p:cNvSpPr>
          <p:nvPr>
            <p:ph type="subTitle" idx="1"/>
          </p:nvPr>
        </p:nvSpPr>
        <p:spPr>
          <a:xfrm>
            <a:off x="4299003" y="2456892"/>
            <a:ext cx="4307739" cy="25147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a:solidFill>
                  <a:schemeClr val="lt2"/>
                </a:solidFill>
              </a:rPr>
              <a:t>Group 8</a:t>
            </a:r>
          </a:p>
          <a:p>
            <a:pPr marL="0" lvl="0" indent="0" algn="ctr" rtl="0">
              <a:lnSpc>
                <a:spcPct val="150000"/>
              </a:lnSpc>
              <a:spcBef>
                <a:spcPts val="0"/>
              </a:spcBef>
              <a:spcAft>
                <a:spcPts val="0"/>
              </a:spcAft>
              <a:buNone/>
            </a:pPr>
            <a:r>
              <a:rPr lang="en-US">
                <a:solidFill>
                  <a:schemeClr val="lt2"/>
                </a:solidFill>
              </a:rPr>
              <a:t>Chen </a:t>
            </a:r>
            <a:r>
              <a:rPr lang="en-US" err="1">
                <a:solidFill>
                  <a:schemeClr val="lt2"/>
                </a:solidFill>
              </a:rPr>
              <a:t>Yiman</a:t>
            </a:r>
            <a:endParaRPr lang="en-US">
              <a:solidFill>
                <a:schemeClr val="lt2"/>
              </a:solidFill>
            </a:endParaRPr>
          </a:p>
          <a:p>
            <a:pPr marL="0" lvl="0" indent="0" algn="ctr" rtl="0">
              <a:lnSpc>
                <a:spcPct val="150000"/>
              </a:lnSpc>
              <a:spcBef>
                <a:spcPts val="0"/>
              </a:spcBef>
              <a:spcAft>
                <a:spcPts val="0"/>
              </a:spcAft>
              <a:buNone/>
            </a:pPr>
            <a:r>
              <a:rPr lang="en-US">
                <a:solidFill>
                  <a:schemeClr val="lt2"/>
                </a:solidFill>
              </a:rPr>
              <a:t>Hua Xin</a:t>
            </a:r>
          </a:p>
          <a:p>
            <a:pPr marL="0" lvl="0" indent="0" algn="ctr" rtl="0">
              <a:lnSpc>
                <a:spcPct val="150000"/>
              </a:lnSpc>
              <a:spcBef>
                <a:spcPts val="0"/>
              </a:spcBef>
              <a:spcAft>
                <a:spcPts val="0"/>
              </a:spcAft>
              <a:buNone/>
            </a:pPr>
            <a:r>
              <a:rPr lang="en-US">
                <a:solidFill>
                  <a:schemeClr val="lt2"/>
                </a:solidFill>
              </a:rPr>
              <a:t>Liu </a:t>
            </a:r>
            <a:r>
              <a:rPr lang="en-US" err="1">
                <a:solidFill>
                  <a:schemeClr val="lt2"/>
                </a:solidFill>
              </a:rPr>
              <a:t>Yuyang</a:t>
            </a:r>
            <a:endParaRPr lang="en-US">
              <a:solidFill>
                <a:schemeClr val="lt2"/>
              </a:solidFill>
            </a:endParaRPr>
          </a:p>
          <a:p>
            <a:pPr marL="0" lvl="0" indent="0" algn="ctr" rtl="0">
              <a:lnSpc>
                <a:spcPct val="150000"/>
              </a:lnSpc>
              <a:spcBef>
                <a:spcPts val="0"/>
              </a:spcBef>
              <a:spcAft>
                <a:spcPts val="0"/>
              </a:spcAft>
              <a:buNone/>
            </a:pPr>
            <a:r>
              <a:rPr lang="en-US">
                <a:solidFill>
                  <a:schemeClr val="lt2"/>
                </a:solidFill>
              </a:rPr>
              <a:t>Shi </a:t>
            </a:r>
            <a:r>
              <a:rPr lang="en-US" err="1">
                <a:solidFill>
                  <a:schemeClr val="lt2"/>
                </a:solidFill>
              </a:rPr>
              <a:t>Kaiyue</a:t>
            </a:r>
            <a:endParaRPr lang="en-US">
              <a:solidFill>
                <a:schemeClr val="lt2"/>
              </a:solidFill>
            </a:endParaRPr>
          </a:p>
          <a:p>
            <a:pPr marL="0" lvl="0" indent="0" algn="ctr" rtl="0">
              <a:lnSpc>
                <a:spcPct val="150000"/>
              </a:lnSpc>
              <a:spcBef>
                <a:spcPts val="0"/>
              </a:spcBef>
              <a:spcAft>
                <a:spcPts val="0"/>
              </a:spcAft>
              <a:buNone/>
            </a:pPr>
            <a:r>
              <a:rPr lang="en-US">
                <a:solidFill>
                  <a:schemeClr val="lt2"/>
                </a:solidFill>
              </a:rPr>
              <a:t>Zhang Ge</a:t>
            </a:r>
          </a:p>
        </p:txBody>
      </p:sp>
      <p:grpSp>
        <p:nvGrpSpPr>
          <p:cNvPr id="161" name="Google Shape;161;p29"/>
          <p:cNvGrpSpPr/>
          <p:nvPr/>
        </p:nvGrpSpPr>
        <p:grpSpPr>
          <a:xfrm>
            <a:off x="196269" y="-35131"/>
            <a:ext cx="4117010" cy="5284424"/>
            <a:chOff x="196269" y="-35131"/>
            <a:chExt cx="4117010" cy="5284424"/>
          </a:xfrm>
        </p:grpSpPr>
        <p:grpSp>
          <p:nvGrpSpPr>
            <p:cNvPr id="162" name="Google Shape;162;p29"/>
            <p:cNvGrpSpPr/>
            <p:nvPr/>
          </p:nvGrpSpPr>
          <p:grpSpPr>
            <a:xfrm>
              <a:off x="196269" y="-35131"/>
              <a:ext cx="4117010" cy="4393434"/>
              <a:chOff x="43869" y="-35131"/>
              <a:chExt cx="4117010" cy="4393434"/>
            </a:xfrm>
          </p:grpSpPr>
          <p:sp>
            <p:nvSpPr>
              <p:cNvPr id="163" name="Google Shape;163;p29"/>
              <p:cNvSpPr/>
              <p:nvPr/>
            </p:nvSpPr>
            <p:spPr>
              <a:xfrm>
                <a:off x="3778000" y="1055743"/>
                <a:ext cx="227152" cy="225698"/>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29"/>
              <p:cNvGrpSpPr/>
              <p:nvPr/>
            </p:nvGrpSpPr>
            <p:grpSpPr>
              <a:xfrm>
                <a:off x="43869" y="-35131"/>
                <a:ext cx="4117010" cy="4393434"/>
                <a:chOff x="-6861500" y="-774675"/>
                <a:chExt cx="4221275" cy="4504700"/>
              </a:xfrm>
            </p:grpSpPr>
            <p:sp>
              <p:nvSpPr>
                <p:cNvPr id="165" name="Google Shape;165;p29"/>
                <p:cNvSpPr/>
                <p:nvPr/>
              </p:nvSpPr>
              <p:spPr>
                <a:xfrm>
                  <a:off x="-5567850" y="2977775"/>
                  <a:ext cx="2509100" cy="191100"/>
                </a:xfrm>
                <a:custGeom>
                  <a:avLst/>
                  <a:gdLst/>
                  <a:ahLst/>
                  <a:cxnLst/>
                  <a:rect l="l" t="t" r="r" b="b"/>
                  <a:pathLst>
                    <a:path w="100364" h="7644" extrusionOk="0">
                      <a:moveTo>
                        <a:pt x="7924" y="0"/>
                      </a:moveTo>
                      <a:lnTo>
                        <a:pt x="1" y="7643"/>
                      </a:lnTo>
                      <a:lnTo>
                        <a:pt x="100364" y="7643"/>
                      </a:lnTo>
                      <a:lnTo>
                        <a:pt x="924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5576575" y="2971225"/>
                  <a:ext cx="2526575" cy="204150"/>
                </a:xfrm>
                <a:custGeom>
                  <a:avLst/>
                  <a:gdLst/>
                  <a:ahLst/>
                  <a:cxnLst/>
                  <a:rect l="l" t="t" r="r" b="b"/>
                  <a:pathLst>
                    <a:path w="101063" h="8166" extrusionOk="0">
                      <a:moveTo>
                        <a:pt x="92685" y="523"/>
                      </a:moveTo>
                      <a:lnTo>
                        <a:pt x="100069" y="7645"/>
                      </a:lnTo>
                      <a:lnTo>
                        <a:pt x="994" y="7645"/>
                      </a:lnTo>
                      <a:lnTo>
                        <a:pt x="8378" y="523"/>
                      </a:lnTo>
                      <a:close/>
                      <a:moveTo>
                        <a:pt x="8273" y="1"/>
                      </a:moveTo>
                      <a:cubicBezTo>
                        <a:pt x="8206" y="1"/>
                        <a:pt x="8141" y="27"/>
                        <a:pt x="8092" y="75"/>
                      </a:cubicBezTo>
                      <a:lnTo>
                        <a:pt x="170" y="7718"/>
                      </a:lnTo>
                      <a:cubicBezTo>
                        <a:pt x="0" y="7881"/>
                        <a:pt x="115" y="8166"/>
                        <a:pt x="350" y="8166"/>
                      </a:cubicBezTo>
                      <a:lnTo>
                        <a:pt x="100713" y="8166"/>
                      </a:lnTo>
                      <a:cubicBezTo>
                        <a:pt x="100948" y="8166"/>
                        <a:pt x="101063" y="7880"/>
                        <a:pt x="100893" y="7718"/>
                      </a:cubicBezTo>
                      <a:lnTo>
                        <a:pt x="92971" y="75"/>
                      </a:lnTo>
                      <a:cubicBezTo>
                        <a:pt x="92922" y="27"/>
                        <a:pt x="92857" y="1"/>
                        <a:pt x="9279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5367125" y="2980250"/>
                  <a:ext cx="2029575" cy="142450"/>
                </a:xfrm>
                <a:custGeom>
                  <a:avLst/>
                  <a:gdLst/>
                  <a:ahLst/>
                  <a:cxnLst/>
                  <a:rect l="l" t="t" r="r" b="b"/>
                  <a:pathLst>
                    <a:path w="81183" h="5698" extrusionOk="0">
                      <a:moveTo>
                        <a:pt x="40592" y="0"/>
                      </a:moveTo>
                      <a:cubicBezTo>
                        <a:pt x="18173" y="0"/>
                        <a:pt x="0" y="1276"/>
                        <a:pt x="0" y="2849"/>
                      </a:cubicBezTo>
                      <a:cubicBezTo>
                        <a:pt x="0" y="4421"/>
                        <a:pt x="18173" y="5698"/>
                        <a:pt x="40592" y="5698"/>
                      </a:cubicBezTo>
                      <a:cubicBezTo>
                        <a:pt x="63009" y="5698"/>
                        <a:pt x="81183" y="4423"/>
                        <a:pt x="81183" y="2849"/>
                      </a:cubicBezTo>
                      <a:cubicBezTo>
                        <a:pt x="81183" y="1276"/>
                        <a:pt x="63009" y="0"/>
                        <a:pt x="4059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5567850" y="3168850"/>
                  <a:ext cx="2509100" cy="177150"/>
                </a:xfrm>
                <a:custGeom>
                  <a:avLst/>
                  <a:gdLst/>
                  <a:ahLst/>
                  <a:cxnLst/>
                  <a:rect l="l" t="t" r="r" b="b"/>
                  <a:pathLst>
                    <a:path w="100364" h="7086" extrusionOk="0">
                      <a:moveTo>
                        <a:pt x="1" y="0"/>
                      </a:moveTo>
                      <a:lnTo>
                        <a:pt x="1" y="7085"/>
                      </a:lnTo>
                      <a:lnTo>
                        <a:pt x="100364" y="7085"/>
                      </a:lnTo>
                      <a:lnTo>
                        <a:pt x="100364"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5574350" y="3162350"/>
                  <a:ext cx="2522125" cy="190150"/>
                </a:xfrm>
                <a:custGeom>
                  <a:avLst/>
                  <a:gdLst/>
                  <a:ahLst/>
                  <a:cxnLst/>
                  <a:rect l="l" t="t" r="r" b="b"/>
                  <a:pathLst>
                    <a:path w="100885" h="7606" extrusionOk="0">
                      <a:moveTo>
                        <a:pt x="100364" y="521"/>
                      </a:moveTo>
                      <a:lnTo>
                        <a:pt x="100364" y="7085"/>
                      </a:lnTo>
                      <a:lnTo>
                        <a:pt x="521" y="7085"/>
                      </a:lnTo>
                      <a:lnTo>
                        <a:pt x="521" y="521"/>
                      </a:lnTo>
                      <a:close/>
                      <a:moveTo>
                        <a:pt x="261" y="0"/>
                      </a:moveTo>
                      <a:cubicBezTo>
                        <a:pt x="117" y="0"/>
                        <a:pt x="1" y="116"/>
                        <a:pt x="1" y="260"/>
                      </a:cubicBezTo>
                      <a:lnTo>
                        <a:pt x="1" y="7345"/>
                      </a:lnTo>
                      <a:cubicBezTo>
                        <a:pt x="1" y="7488"/>
                        <a:pt x="117" y="7606"/>
                        <a:pt x="261" y="7606"/>
                      </a:cubicBezTo>
                      <a:lnTo>
                        <a:pt x="100624" y="7606"/>
                      </a:lnTo>
                      <a:cubicBezTo>
                        <a:pt x="100768" y="7606"/>
                        <a:pt x="100884" y="7488"/>
                        <a:pt x="100884" y="7345"/>
                      </a:cubicBezTo>
                      <a:lnTo>
                        <a:pt x="100884" y="260"/>
                      </a:lnTo>
                      <a:cubicBezTo>
                        <a:pt x="100884" y="116"/>
                        <a:pt x="100768" y="0"/>
                        <a:pt x="1006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a:off x="-5745350" y="3345975"/>
                  <a:ext cx="2864125" cy="191100"/>
                </a:xfrm>
                <a:custGeom>
                  <a:avLst/>
                  <a:gdLst/>
                  <a:ahLst/>
                  <a:cxnLst/>
                  <a:rect l="l" t="t" r="r" b="b"/>
                  <a:pathLst>
                    <a:path w="114565" h="7644" extrusionOk="0">
                      <a:moveTo>
                        <a:pt x="7101" y="0"/>
                      </a:moveTo>
                      <a:lnTo>
                        <a:pt x="0" y="7644"/>
                      </a:lnTo>
                      <a:lnTo>
                        <a:pt x="114565" y="7644"/>
                      </a:lnTo>
                      <a:lnTo>
                        <a:pt x="1074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a:off x="-5753975" y="3339475"/>
                  <a:ext cx="2881375" cy="204100"/>
                </a:xfrm>
                <a:custGeom>
                  <a:avLst/>
                  <a:gdLst/>
                  <a:ahLst/>
                  <a:cxnLst/>
                  <a:rect l="l" t="t" r="r" b="b"/>
                  <a:pathLst>
                    <a:path w="115255" h="8164" extrusionOk="0">
                      <a:moveTo>
                        <a:pt x="107696" y="521"/>
                      </a:moveTo>
                      <a:lnTo>
                        <a:pt x="114313" y="7643"/>
                      </a:lnTo>
                      <a:lnTo>
                        <a:pt x="943" y="7643"/>
                      </a:lnTo>
                      <a:lnTo>
                        <a:pt x="7559" y="521"/>
                      </a:lnTo>
                      <a:close/>
                      <a:moveTo>
                        <a:pt x="7446" y="0"/>
                      </a:moveTo>
                      <a:cubicBezTo>
                        <a:pt x="7373" y="0"/>
                        <a:pt x="7304" y="30"/>
                        <a:pt x="7255" y="84"/>
                      </a:cubicBezTo>
                      <a:lnTo>
                        <a:pt x="155" y="7727"/>
                      </a:lnTo>
                      <a:cubicBezTo>
                        <a:pt x="0" y="7893"/>
                        <a:pt x="119" y="8164"/>
                        <a:pt x="345" y="8164"/>
                      </a:cubicBezTo>
                      <a:lnTo>
                        <a:pt x="114910" y="8164"/>
                      </a:lnTo>
                      <a:cubicBezTo>
                        <a:pt x="115136" y="8164"/>
                        <a:pt x="115255" y="7894"/>
                        <a:pt x="115100" y="7727"/>
                      </a:cubicBezTo>
                      <a:lnTo>
                        <a:pt x="108000" y="84"/>
                      </a:lnTo>
                      <a:cubicBezTo>
                        <a:pt x="107951" y="30"/>
                        <a:pt x="107882" y="0"/>
                        <a:pt x="10780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a:off x="-5744850" y="3537050"/>
                  <a:ext cx="2863125" cy="186475"/>
                </a:xfrm>
                <a:custGeom>
                  <a:avLst/>
                  <a:gdLst/>
                  <a:ahLst/>
                  <a:cxnLst/>
                  <a:rect l="l" t="t" r="r" b="b"/>
                  <a:pathLst>
                    <a:path w="114525" h="7459" extrusionOk="0">
                      <a:moveTo>
                        <a:pt x="1" y="1"/>
                      </a:moveTo>
                      <a:lnTo>
                        <a:pt x="1" y="7459"/>
                      </a:lnTo>
                      <a:lnTo>
                        <a:pt x="114524" y="7459"/>
                      </a:lnTo>
                      <a:lnTo>
                        <a:pt x="1145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5751350" y="3530550"/>
                  <a:ext cx="2876125" cy="199475"/>
                </a:xfrm>
                <a:custGeom>
                  <a:avLst/>
                  <a:gdLst/>
                  <a:ahLst/>
                  <a:cxnLst/>
                  <a:rect l="l" t="t" r="r" b="b"/>
                  <a:pathLst>
                    <a:path w="115045" h="7979" extrusionOk="0">
                      <a:moveTo>
                        <a:pt x="114524" y="521"/>
                      </a:moveTo>
                      <a:lnTo>
                        <a:pt x="114524" y="7458"/>
                      </a:lnTo>
                      <a:lnTo>
                        <a:pt x="521" y="7458"/>
                      </a:lnTo>
                      <a:lnTo>
                        <a:pt x="521" y="521"/>
                      </a:lnTo>
                      <a:close/>
                      <a:moveTo>
                        <a:pt x="261" y="0"/>
                      </a:moveTo>
                      <a:cubicBezTo>
                        <a:pt x="117" y="0"/>
                        <a:pt x="1" y="116"/>
                        <a:pt x="1" y="261"/>
                      </a:cubicBezTo>
                      <a:lnTo>
                        <a:pt x="1" y="7719"/>
                      </a:lnTo>
                      <a:cubicBezTo>
                        <a:pt x="1" y="7861"/>
                        <a:pt x="117" y="7979"/>
                        <a:pt x="261" y="7979"/>
                      </a:cubicBezTo>
                      <a:lnTo>
                        <a:pt x="114784" y="7979"/>
                      </a:lnTo>
                      <a:cubicBezTo>
                        <a:pt x="114928" y="7979"/>
                        <a:pt x="115044" y="7861"/>
                        <a:pt x="115044" y="7719"/>
                      </a:cubicBezTo>
                      <a:lnTo>
                        <a:pt x="115044" y="261"/>
                      </a:lnTo>
                      <a:cubicBezTo>
                        <a:pt x="115044" y="116"/>
                        <a:pt x="114928" y="0"/>
                        <a:pt x="11478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4347575" y="-413325"/>
                  <a:ext cx="466400" cy="1692575"/>
                </a:xfrm>
                <a:custGeom>
                  <a:avLst/>
                  <a:gdLst/>
                  <a:ahLst/>
                  <a:cxnLst/>
                  <a:rect l="l" t="t" r="r" b="b"/>
                  <a:pathLst>
                    <a:path w="18656" h="67703" extrusionOk="0">
                      <a:moveTo>
                        <a:pt x="18135" y="0"/>
                      </a:moveTo>
                      <a:lnTo>
                        <a:pt x="18135" y="19792"/>
                      </a:lnTo>
                      <a:lnTo>
                        <a:pt x="0" y="19792"/>
                      </a:lnTo>
                      <a:lnTo>
                        <a:pt x="0" y="67703"/>
                      </a:lnTo>
                      <a:lnTo>
                        <a:pt x="521" y="67703"/>
                      </a:lnTo>
                      <a:lnTo>
                        <a:pt x="521" y="20313"/>
                      </a:lnTo>
                      <a:lnTo>
                        <a:pt x="18655" y="20313"/>
                      </a:lnTo>
                      <a:lnTo>
                        <a:pt x="18655"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p:nvPr/>
              </p:nvSpPr>
              <p:spPr>
                <a:xfrm>
                  <a:off x="-6823850" y="1135200"/>
                  <a:ext cx="2414425" cy="330175"/>
                </a:xfrm>
                <a:custGeom>
                  <a:avLst/>
                  <a:gdLst/>
                  <a:ahLst/>
                  <a:cxnLst/>
                  <a:rect l="l" t="t" r="r" b="b"/>
                  <a:pathLst>
                    <a:path w="96577" h="13207" extrusionOk="0">
                      <a:moveTo>
                        <a:pt x="1" y="1"/>
                      </a:moveTo>
                      <a:lnTo>
                        <a:pt x="1" y="521"/>
                      </a:lnTo>
                      <a:lnTo>
                        <a:pt x="16928" y="521"/>
                      </a:lnTo>
                      <a:lnTo>
                        <a:pt x="16928" y="13207"/>
                      </a:lnTo>
                      <a:lnTo>
                        <a:pt x="96576" y="13207"/>
                      </a:lnTo>
                      <a:lnTo>
                        <a:pt x="96576" y="12686"/>
                      </a:lnTo>
                      <a:lnTo>
                        <a:pt x="17449" y="12686"/>
                      </a:lnTo>
                      <a:lnTo>
                        <a:pt x="1744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5009350" y="-730475"/>
                  <a:ext cx="330175" cy="1698300"/>
                </a:xfrm>
                <a:custGeom>
                  <a:avLst/>
                  <a:gdLst/>
                  <a:ahLst/>
                  <a:cxnLst/>
                  <a:rect l="l" t="t" r="r" b="b"/>
                  <a:pathLst>
                    <a:path w="13207" h="67932" extrusionOk="0">
                      <a:moveTo>
                        <a:pt x="10232" y="1"/>
                      </a:moveTo>
                      <a:lnTo>
                        <a:pt x="10232" y="17747"/>
                      </a:lnTo>
                      <a:lnTo>
                        <a:pt x="1" y="17747"/>
                      </a:lnTo>
                      <a:lnTo>
                        <a:pt x="1" y="29725"/>
                      </a:lnTo>
                      <a:lnTo>
                        <a:pt x="12686" y="29725"/>
                      </a:lnTo>
                      <a:lnTo>
                        <a:pt x="12686" y="67931"/>
                      </a:lnTo>
                      <a:lnTo>
                        <a:pt x="13207" y="67931"/>
                      </a:lnTo>
                      <a:lnTo>
                        <a:pt x="13207" y="29204"/>
                      </a:lnTo>
                      <a:lnTo>
                        <a:pt x="522" y="29204"/>
                      </a:lnTo>
                      <a:lnTo>
                        <a:pt x="522" y="18267"/>
                      </a:lnTo>
                      <a:lnTo>
                        <a:pt x="10752" y="18267"/>
                      </a:lnTo>
                      <a:lnTo>
                        <a:pt x="10752"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3352000" y="-327750"/>
                  <a:ext cx="323675" cy="927275"/>
                </a:xfrm>
                <a:custGeom>
                  <a:avLst/>
                  <a:gdLst/>
                  <a:ahLst/>
                  <a:cxnLst/>
                  <a:rect l="l" t="t" r="r" b="b"/>
                  <a:pathLst>
                    <a:path w="12947" h="37091" extrusionOk="0">
                      <a:moveTo>
                        <a:pt x="6957" y="1"/>
                      </a:moveTo>
                      <a:lnTo>
                        <a:pt x="6957" y="11049"/>
                      </a:lnTo>
                      <a:lnTo>
                        <a:pt x="0" y="11049"/>
                      </a:lnTo>
                      <a:lnTo>
                        <a:pt x="0" y="37090"/>
                      </a:lnTo>
                      <a:lnTo>
                        <a:pt x="521" y="37090"/>
                      </a:lnTo>
                      <a:lnTo>
                        <a:pt x="521" y="11569"/>
                      </a:lnTo>
                      <a:lnTo>
                        <a:pt x="7477" y="11569"/>
                      </a:lnTo>
                      <a:lnTo>
                        <a:pt x="7477" y="521"/>
                      </a:lnTo>
                      <a:lnTo>
                        <a:pt x="12947" y="521"/>
                      </a:lnTo>
                      <a:lnTo>
                        <a:pt x="12947"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6721550" y="603225"/>
                  <a:ext cx="910525" cy="309700"/>
                </a:xfrm>
                <a:custGeom>
                  <a:avLst/>
                  <a:gdLst/>
                  <a:ahLst/>
                  <a:cxnLst/>
                  <a:rect l="l" t="t" r="r" b="b"/>
                  <a:pathLst>
                    <a:path w="36421" h="12388" extrusionOk="0">
                      <a:moveTo>
                        <a:pt x="0" y="0"/>
                      </a:moveTo>
                      <a:lnTo>
                        <a:pt x="0" y="521"/>
                      </a:lnTo>
                      <a:lnTo>
                        <a:pt x="21020" y="521"/>
                      </a:lnTo>
                      <a:lnTo>
                        <a:pt x="21020" y="12388"/>
                      </a:lnTo>
                      <a:lnTo>
                        <a:pt x="36421" y="12388"/>
                      </a:lnTo>
                      <a:lnTo>
                        <a:pt x="36421" y="11867"/>
                      </a:lnTo>
                      <a:lnTo>
                        <a:pt x="21540" y="11867"/>
                      </a:lnTo>
                      <a:lnTo>
                        <a:pt x="21540"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6138425" y="2512600"/>
                  <a:ext cx="681750" cy="569200"/>
                </a:xfrm>
                <a:custGeom>
                  <a:avLst/>
                  <a:gdLst/>
                  <a:ahLst/>
                  <a:cxnLst/>
                  <a:rect l="l" t="t" r="r" b="b"/>
                  <a:pathLst>
                    <a:path w="27270" h="22768" extrusionOk="0">
                      <a:moveTo>
                        <a:pt x="26750" y="1"/>
                      </a:moveTo>
                      <a:lnTo>
                        <a:pt x="26750" y="10379"/>
                      </a:lnTo>
                      <a:lnTo>
                        <a:pt x="19792" y="10379"/>
                      </a:lnTo>
                      <a:lnTo>
                        <a:pt x="19792" y="22247"/>
                      </a:lnTo>
                      <a:lnTo>
                        <a:pt x="1" y="22247"/>
                      </a:lnTo>
                      <a:lnTo>
                        <a:pt x="1" y="22768"/>
                      </a:lnTo>
                      <a:lnTo>
                        <a:pt x="20313" y="22768"/>
                      </a:lnTo>
                      <a:lnTo>
                        <a:pt x="20313" y="10900"/>
                      </a:lnTo>
                      <a:lnTo>
                        <a:pt x="27269" y="10900"/>
                      </a:lnTo>
                      <a:lnTo>
                        <a:pt x="2726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3556625" y="2553500"/>
                  <a:ext cx="865900" cy="405525"/>
                </a:xfrm>
                <a:custGeom>
                  <a:avLst/>
                  <a:gdLst/>
                  <a:ahLst/>
                  <a:cxnLst/>
                  <a:rect l="l" t="t" r="r" b="b"/>
                  <a:pathLst>
                    <a:path w="34636" h="16221" extrusionOk="0">
                      <a:moveTo>
                        <a:pt x="1" y="0"/>
                      </a:moveTo>
                      <a:lnTo>
                        <a:pt x="1" y="11310"/>
                      </a:lnTo>
                      <a:lnTo>
                        <a:pt x="16481" y="11310"/>
                      </a:lnTo>
                      <a:lnTo>
                        <a:pt x="16481" y="6809"/>
                      </a:lnTo>
                      <a:lnTo>
                        <a:pt x="20462" y="6809"/>
                      </a:lnTo>
                      <a:lnTo>
                        <a:pt x="20462" y="16220"/>
                      </a:lnTo>
                      <a:lnTo>
                        <a:pt x="34636" y="16220"/>
                      </a:lnTo>
                      <a:lnTo>
                        <a:pt x="34636" y="15700"/>
                      </a:lnTo>
                      <a:lnTo>
                        <a:pt x="20983" y="15700"/>
                      </a:lnTo>
                      <a:lnTo>
                        <a:pt x="20983" y="6289"/>
                      </a:lnTo>
                      <a:lnTo>
                        <a:pt x="15960" y="6289"/>
                      </a:lnTo>
                      <a:lnTo>
                        <a:pt x="15960" y="10790"/>
                      </a:lnTo>
                      <a:lnTo>
                        <a:pt x="521" y="10790"/>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3919200"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6" y="2335"/>
                        <a:pt x="1260" y="2335"/>
                      </a:cubicBezTo>
                      <a:cubicBezTo>
                        <a:pt x="1411" y="2335"/>
                        <a:pt x="1562" y="2306"/>
                        <a:pt x="1707" y="2246"/>
                      </a:cubicBezTo>
                      <a:cubicBezTo>
                        <a:pt x="2143"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3926225" y="-449025"/>
                  <a:ext cx="74225" cy="71400"/>
                </a:xfrm>
                <a:custGeom>
                  <a:avLst/>
                  <a:gdLst/>
                  <a:ahLst/>
                  <a:cxnLst/>
                  <a:rect l="l" t="t" r="r" b="b"/>
                  <a:pathLst>
                    <a:path w="2969" h="2856" extrusionOk="0">
                      <a:moveTo>
                        <a:pt x="1541" y="521"/>
                      </a:moveTo>
                      <a:lnTo>
                        <a:pt x="1541" y="523"/>
                      </a:lnTo>
                      <a:cubicBezTo>
                        <a:pt x="2042" y="523"/>
                        <a:pt x="2448" y="928"/>
                        <a:pt x="2448" y="1428"/>
                      </a:cubicBezTo>
                      <a:cubicBezTo>
                        <a:pt x="2448" y="1795"/>
                        <a:pt x="2228" y="2126"/>
                        <a:pt x="1888" y="2266"/>
                      </a:cubicBezTo>
                      <a:cubicBezTo>
                        <a:pt x="1776" y="2313"/>
                        <a:pt x="1658" y="2335"/>
                        <a:pt x="1541" y="2335"/>
                      </a:cubicBezTo>
                      <a:cubicBezTo>
                        <a:pt x="1305" y="2335"/>
                        <a:pt x="1072" y="2243"/>
                        <a:pt x="899" y="2070"/>
                      </a:cubicBezTo>
                      <a:cubicBezTo>
                        <a:pt x="640" y="1811"/>
                        <a:pt x="563" y="1420"/>
                        <a:pt x="703" y="1081"/>
                      </a:cubicBezTo>
                      <a:cubicBezTo>
                        <a:pt x="843" y="743"/>
                        <a:pt x="1174" y="521"/>
                        <a:pt x="1541" y="521"/>
                      </a:cubicBezTo>
                      <a:close/>
                      <a:moveTo>
                        <a:pt x="1541" y="1"/>
                      </a:moveTo>
                      <a:cubicBezTo>
                        <a:pt x="1169" y="1"/>
                        <a:pt x="804" y="146"/>
                        <a:pt x="531" y="418"/>
                      </a:cubicBezTo>
                      <a:cubicBezTo>
                        <a:pt x="123" y="828"/>
                        <a:pt x="1" y="1442"/>
                        <a:pt x="222" y="1974"/>
                      </a:cubicBezTo>
                      <a:cubicBezTo>
                        <a:pt x="443" y="2508"/>
                        <a:pt x="963" y="2856"/>
                        <a:pt x="1541" y="2856"/>
                      </a:cubicBezTo>
                      <a:cubicBezTo>
                        <a:pt x="2329" y="2855"/>
                        <a:pt x="2967" y="2217"/>
                        <a:pt x="2969" y="1428"/>
                      </a:cubicBezTo>
                      <a:cubicBezTo>
                        <a:pt x="2969" y="851"/>
                        <a:pt x="2621" y="330"/>
                        <a:pt x="2087" y="110"/>
                      </a:cubicBezTo>
                      <a:cubicBezTo>
                        <a:pt x="1910"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778350" y="-768150"/>
                  <a:ext cx="60675" cy="58400"/>
                </a:xfrm>
                <a:custGeom>
                  <a:avLst/>
                  <a:gdLst/>
                  <a:ahLst/>
                  <a:cxnLst/>
                  <a:rect l="l" t="t" r="r" b="b"/>
                  <a:pathLst>
                    <a:path w="2427" h="2336" extrusionOk="0">
                      <a:moveTo>
                        <a:pt x="1259" y="0"/>
                      </a:moveTo>
                      <a:cubicBezTo>
                        <a:pt x="787" y="0"/>
                        <a:pt x="361" y="285"/>
                        <a:pt x="180" y="721"/>
                      </a:cubicBezTo>
                      <a:cubicBezTo>
                        <a:pt x="0" y="1157"/>
                        <a:pt x="99" y="1659"/>
                        <a:pt x="434" y="1993"/>
                      </a:cubicBezTo>
                      <a:cubicBezTo>
                        <a:pt x="657" y="2217"/>
                        <a:pt x="955" y="2335"/>
                        <a:pt x="1259" y="2335"/>
                      </a:cubicBezTo>
                      <a:cubicBezTo>
                        <a:pt x="1410" y="2335"/>
                        <a:pt x="1561" y="2306"/>
                        <a:pt x="1706" y="2247"/>
                      </a:cubicBezTo>
                      <a:cubicBezTo>
                        <a:pt x="2142" y="2066"/>
                        <a:pt x="2427" y="1640"/>
                        <a:pt x="2427" y="1168"/>
                      </a:cubicBezTo>
                      <a:cubicBezTo>
                        <a:pt x="2427" y="523"/>
                        <a:pt x="1904"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785375" y="-774675"/>
                  <a:ext cx="74225" cy="71425"/>
                </a:xfrm>
                <a:custGeom>
                  <a:avLst/>
                  <a:gdLst/>
                  <a:ahLst/>
                  <a:cxnLst/>
                  <a:rect l="l" t="t" r="r" b="b"/>
                  <a:pathLst>
                    <a:path w="2969" h="2857" extrusionOk="0">
                      <a:moveTo>
                        <a:pt x="1540" y="522"/>
                      </a:moveTo>
                      <a:cubicBezTo>
                        <a:pt x="2040" y="522"/>
                        <a:pt x="2447" y="927"/>
                        <a:pt x="2447" y="1429"/>
                      </a:cubicBezTo>
                      <a:cubicBezTo>
                        <a:pt x="2447" y="1796"/>
                        <a:pt x="2226" y="2126"/>
                        <a:pt x="1887" y="2267"/>
                      </a:cubicBezTo>
                      <a:cubicBezTo>
                        <a:pt x="1775" y="2313"/>
                        <a:pt x="1657" y="2336"/>
                        <a:pt x="1540" y="2336"/>
                      </a:cubicBezTo>
                      <a:cubicBezTo>
                        <a:pt x="1304" y="2336"/>
                        <a:pt x="1072" y="2244"/>
                        <a:pt x="899" y="2070"/>
                      </a:cubicBezTo>
                      <a:cubicBezTo>
                        <a:pt x="639" y="1811"/>
                        <a:pt x="562" y="1420"/>
                        <a:pt x="702" y="1081"/>
                      </a:cubicBezTo>
                      <a:cubicBezTo>
                        <a:pt x="843" y="742"/>
                        <a:pt x="1173" y="522"/>
                        <a:pt x="1540" y="522"/>
                      </a:cubicBezTo>
                      <a:close/>
                      <a:moveTo>
                        <a:pt x="1540" y="1"/>
                      </a:moveTo>
                      <a:cubicBezTo>
                        <a:pt x="1168" y="1"/>
                        <a:pt x="803" y="146"/>
                        <a:pt x="530" y="419"/>
                      </a:cubicBezTo>
                      <a:cubicBezTo>
                        <a:pt x="122" y="827"/>
                        <a:pt x="0" y="1442"/>
                        <a:pt x="220" y="1975"/>
                      </a:cubicBezTo>
                      <a:cubicBezTo>
                        <a:pt x="442" y="2509"/>
                        <a:pt x="963" y="2856"/>
                        <a:pt x="1540" y="2856"/>
                      </a:cubicBezTo>
                      <a:cubicBezTo>
                        <a:pt x="2329" y="2856"/>
                        <a:pt x="2967" y="2217"/>
                        <a:pt x="2968" y="1429"/>
                      </a:cubicBezTo>
                      <a:cubicBezTo>
                        <a:pt x="2968" y="851"/>
                        <a:pt x="2621" y="330"/>
                        <a:pt x="2086" y="110"/>
                      </a:cubicBezTo>
                      <a:cubicBezTo>
                        <a:pt x="1909"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5627475" y="-498225"/>
                  <a:ext cx="60700" cy="58425"/>
                </a:xfrm>
                <a:custGeom>
                  <a:avLst/>
                  <a:gdLst/>
                  <a:ahLst/>
                  <a:cxnLst/>
                  <a:rect l="l" t="t" r="r" b="b"/>
                  <a:pathLst>
                    <a:path w="2428" h="2337" extrusionOk="0">
                      <a:moveTo>
                        <a:pt x="1260" y="1"/>
                      </a:moveTo>
                      <a:cubicBezTo>
                        <a:pt x="788" y="1"/>
                        <a:pt x="361" y="286"/>
                        <a:pt x="181" y="721"/>
                      </a:cubicBezTo>
                      <a:cubicBezTo>
                        <a:pt x="1" y="1157"/>
                        <a:pt x="100" y="1660"/>
                        <a:pt x="434" y="1994"/>
                      </a:cubicBezTo>
                      <a:cubicBezTo>
                        <a:pt x="657" y="2218"/>
                        <a:pt x="956" y="2336"/>
                        <a:pt x="1260" y="2336"/>
                      </a:cubicBezTo>
                      <a:cubicBezTo>
                        <a:pt x="1411" y="2336"/>
                        <a:pt x="1562" y="2307"/>
                        <a:pt x="1707" y="2247"/>
                      </a:cubicBezTo>
                      <a:cubicBezTo>
                        <a:pt x="2143" y="2067"/>
                        <a:pt x="2427" y="1641"/>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6753025" y="580550"/>
                  <a:ext cx="60675" cy="58375"/>
                </a:xfrm>
                <a:custGeom>
                  <a:avLst/>
                  <a:gdLst/>
                  <a:ahLst/>
                  <a:cxnLst/>
                  <a:rect l="l" t="t" r="r" b="b"/>
                  <a:pathLst>
                    <a:path w="2427" h="2335" extrusionOk="0">
                      <a:moveTo>
                        <a:pt x="1259" y="0"/>
                      </a:moveTo>
                      <a:cubicBezTo>
                        <a:pt x="787" y="0"/>
                        <a:pt x="362" y="285"/>
                        <a:pt x="182" y="721"/>
                      </a:cubicBezTo>
                      <a:cubicBezTo>
                        <a:pt x="0" y="1157"/>
                        <a:pt x="101" y="1659"/>
                        <a:pt x="435" y="1992"/>
                      </a:cubicBezTo>
                      <a:cubicBezTo>
                        <a:pt x="657" y="2216"/>
                        <a:pt x="956" y="2335"/>
                        <a:pt x="1260" y="2335"/>
                      </a:cubicBezTo>
                      <a:cubicBezTo>
                        <a:pt x="1410" y="2335"/>
                        <a:pt x="1562" y="2306"/>
                        <a:pt x="1706" y="2245"/>
                      </a:cubicBezTo>
                      <a:cubicBezTo>
                        <a:pt x="2142" y="2065"/>
                        <a:pt x="2427" y="1640"/>
                        <a:pt x="2427" y="1168"/>
                      </a:cubicBezTo>
                      <a:cubicBezTo>
                        <a:pt x="2427" y="522"/>
                        <a:pt x="1905"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6760050" y="574025"/>
                  <a:ext cx="74225" cy="71425"/>
                </a:xfrm>
                <a:custGeom>
                  <a:avLst/>
                  <a:gdLst/>
                  <a:ahLst/>
                  <a:cxnLst/>
                  <a:rect l="l" t="t" r="r" b="b"/>
                  <a:pathLst>
                    <a:path w="2969" h="2857" extrusionOk="0">
                      <a:moveTo>
                        <a:pt x="1540" y="522"/>
                      </a:moveTo>
                      <a:cubicBezTo>
                        <a:pt x="2042" y="522"/>
                        <a:pt x="2447" y="927"/>
                        <a:pt x="2447" y="1429"/>
                      </a:cubicBezTo>
                      <a:cubicBezTo>
                        <a:pt x="2447" y="1796"/>
                        <a:pt x="2227" y="2126"/>
                        <a:pt x="1888" y="2267"/>
                      </a:cubicBezTo>
                      <a:cubicBezTo>
                        <a:pt x="1776" y="2313"/>
                        <a:pt x="1658" y="2336"/>
                        <a:pt x="1541" y="2336"/>
                      </a:cubicBezTo>
                      <a:cubicBezTo>
                        <a:pt x="1305" y="2336"/>
                        <a:pt x="1073" y="2243"/>
                        <a:pt x="899" y="2069"/>
                      </a:cubicBezTo>
                      <a:cubicBezTo>
                        <a:pt x="639" y="1810"/>
                        <a:pt x="562" y="1420"/>
                        <a:pt x="702" y="1081"/>
                      </a:cubicBezTo>
                      <a:cubicBezTo>
                        <a:pt x="843" y="742"/>
                        <a:pt x="1173" y="522"/>
                        <a:pt x="1540" y="522"/>
                      </a:cubicBezTo>
                      <a:close/>
                      <a:moveTo>
                        <a:pt x="1542" y="1"/>
                      </a:moveTo>
                      <a:cubicBezTo>
                        <a:pt x="1170" y="1"/>
                        <a:pt x="804" y="146"/>
                        <a:pt x="530" y="419"/>
                      </a:cubicBezTo>
                      <a:cubicBezTo>
                        <a:pt x="122" y="827"/>
                        <a:pt x="0" y="1441"/>
                        <a:pt x="222" y="1975"/>
                      </a:cubicBezTo>
                      <a:cubicBezTo>
                        <a:pt x="442" y="2509"/>
                        <a:pt x="963" y="2856"/>
                        <a:pt x="1540" y="2856"/>
                      </a:cubicBezTo>
                      <a:cubicBezTo>
                        <a:pt x="2329" y="2855"/>
                        <a:pt x="2967" y="2217"/>
                        <a:pt x="2968" y="1429"/>
                      </a:cubicBezTo>
                      <a:cubicBezTo>
                        <a:pt x="2968" y="851"/>
                        <a:pt x="2621" y="330"/>
                        <a:pt x="2086" y="109"/>
                      </a:cubicBezTo>
                      <a:cubicBezTo>
                        <a:pt x="1910"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6854475" y="1111650"/>
                  <a:ext cx="60675" cy="58400"/>
                </a:xfrm>
                <a:custGeom>
                  <a:avLst/>
                  <a:gdLst/>
                  <a:ahLst/>
                  <a:cxnLst/>
                  <a:rect l="l" t="t" r="r" b="b"/>
                  <a:pathLst>
                    <a:path w="2427" h="2336" extrusionOk="0">
                      <a:moveTo>
                        <a:pt x="1260" y="0"/>
                      </a:moveTo>
                      <a:cubicBezTo>
                        <a:pt x="787" y="0"/>
                        <a:pt x="362" y="285"/>
                        <a:pt x="181" y="721"/>
                      </a:cubicBezTo>
                      <a:cubicBezTo>
                        <a:pt x="0" y="1157"/>
                        <a:pt x="101" y="1659"/>
                        <a:pt x="434" y="1994"/>
                      </a:cubicBezTo>
                      <a:cubicBezTo>
                        <a:pt x="658" y="2217"/>
                        <a:pt x="957" y="2335"/>
                        <a:pt x="1261" y="2335"/>
                      </a:cubicBezTo>
                      <a:cubicBezTo>
                        <a:pt x="1411" y="2335"/>
                        <a:pt x="1562" y="2306"/>
                        <a:pt x="1706" y="2247"/>
                      </a:cubicBezTo>
                      <a:cubicBezTo>
                        <a:pt x="2142" y="2066"/>
                        <a:pt x="2427" y="1640"/>
                        <a:pt x="2427" y="1168"/>
                      </a:cubicBezTo>
                      <a:cubicBezTo>
                        <a:pt x="2427" y="522"/>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6861500" y="1105125"/>
                  <a:ext cx="74250" cy="71425"/>
                </a:xfrm>
                <a:custGeom>
                  <a:avLst/>
                  <a:gdLst/>
                  <a:ahLst/>
                  <a:cxnLst/>
                  <a:rect l="l" t="t" r="r" b="b"/>
                  <a:pathLst>
                    <a:path w="2970" h="2857" extrusionOk="0">
                      <a:moveTo>
                        <a:pt x="1541" y="521"/>
                      </a:moveTo>
                      <a:cubicBezTo>
                        <a:pt x="2042" y="521"/>
                        <a:pt x="2448" y="927"/>
                        <a:pt x="2448" y="1429"/>
                      </a:cubicBezTo>
                      <a:cubicBezTo>
                        <a:pt x="2448" y="1796"/>
                        <a:pt x="2227" y="2126"/>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1" y="0"/>
                      </a:moveTo>
                      <a:cubicBezTo>
                        <a:pt x="1170" y="0"/>
                        <a:pt x="805" y="145"/>
                        <a:pt x="532" y="419"/>
                      </a:cubicBezTo>
                      <a:cubicBezTo>
                        <a:pt x="123" y="827"/>
                        <a:pt x="0" y="1441"/>
                        <a:pt x="222" y="1975"/>
                      </a:cubicBezTo>
                      <a:cubicBezTo>
                        <a:pt x="442" y="2508"/>
                        <a:pt x="963" y="2856"/>
                        <a:pt x="1541" y="2856"/>
                      </a:cubicBezTo>
                      <a:cubicBezTo>
                        <a:pt x="2329" y="2855"/>
                        <a:pt x="2967" y="2217"/>
                        <a:pt x="2968" y="1429"/>
                      </a:cubicBezTo>
                      <a:cubicBezTo>
                        <a:pt x="2970" y="851"/>
                        <a:pt x="2621" y="330"/>
                        <a:pt x="2088" y="109"/>
                      </a:cubicBezTo>
                      <a:cubicBezTo>
                        <a:pt x="1911" y="36"/>
                        <a:pt x="1725" y="0"/>
                        <a:pt x="154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6167350" y="3040500"/>
                  <a:ext cx="60675" cy="58400"/>
                </a:xfrm>
                <a:custGeom>
                  <a:avLst/>
                  <a:gdLst/>
                  <a:ahLst/>
                  <a:cxnLst/>
                  <a:rect l="l" t="t" r="r" b="b"/>
                  <a:pathLst>
                    <a:path w="2427" h="2336" extrusionOk="0">
                      <a:moveTo>
                        <a:pt x="1260" y="0"/>
                      </a:moveTo>
                      <a:cubicBezTo>
                        <a:pt x="787" y="0"/>
                        <a:pt x="362" y="285"/>
                        <a:pt x="182" y="721"/>
                      </a:cubicBezTo>
                      <a:cubicBezTo>
                        <a:pt x="0" y="1158"/>
                        <a:pt x="101" y="1659"/>
                        <a:pt x="435" y="1993"/>
                      </a:cubicBezTo>
                      <a:cubicBezTo>
                        <a:pt x="658" y="2217"/>
                        <a:pt x="956" y="2335"/>
                        <a:pt x="1260" y="2335"/>
                      </a:cubicBezTo>
                      <a:cubicBezTo>
                        <a:pt x="1410" y="2335"/>
                        <a:pt x="1562" y="2306"/>
                        <a:pt x="1706" y="2246"/>
                      </a:cubicBezTo>
                      <a:cubicBezTo>
                        <a:pt x="2142"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6174375" y="3034000"/>
                  <a:ext cx="74225" cy="71425"/>
                </a:xfrm>
                <a:custGeom>
                  <a:avLst/>
                  <a:gdLst/>
                  <a:ahLst/>
                  <a:cxnLst/>
                  <a:rect l="l" t="t" r="r" b="b"/>
                  <a:pathLst>
                    <a:path w="2969" h="2857" extrusionOk="0">
                      <a:moveTo>
                        <a:pt x="1541" y="521"/>
                      </a:moveTo>
                      <a:cubicBezTo>
                        <a:pt x="2042" y="522"/>
                        <a:pt x="2448" y="927"/>
                        <a:pt x="2448" y="1427"/>
                      </a:cubicBezTo>
                      <a:cubicBezTo>
                        <a:pt x="2448" y="1794"/>
                        <a:pt x="2227" y="2125"/>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2" y="1"/>
                      </a:moveTo>
                      <a:cubicBezTo>
                        <a:pt x="1170" y="1"/>
                        <a:pt x="804" y="146"/>
                        <a:pt x="531" y="419"/>
                      </a:cubicBezTo>
                      <a:cubicBezTo>
                        <a:pt x="123" y="827"/>
                        <a:pt x="0" y="1441"/>
                        <a:pt x="222" y="1975"/>
                      </a:cubicBezTo>
                      <a:cubicBezTo>
                        <a:pt x="442" y="2508"/>
                        <a:pt x="963" y="2856"/>
                        <a:pt x="1541" y="2856"/>
                      </a:cubicBezTo>
                      <a:cubicBezTo>
                        <a:pt x="2329" y="2855"/>
                        <a:pt x="2968" y="2216"/>
                        <a:pt x="2968" y="1427"/>
                      </a:cubicBezTo>
                      <a:cubicBezTo>
                        <a:pt x="2968" y="850"/>
                        <a:pt x="2621" y="329"/>
                        <a:pt x="2087" y="109"/>
                      </a:cubicBezTo>
                      <a:cubicBezTo>
                        <a:pt x="1911"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2707425" y="2917525"/>
                  <a:ext cx="60700" cy="58400"/>
                </a:xfrm>
                <a:custGeom>
                  <a:avLst/>
                  <a:gdLst/>
                  <a:ahLst/>
                  <a:cxnLst/>
                  <a:rect l="l" t="t" r="r" b="b"/>
                  <a:pathLst>
                    <a:path w="2428" h="2336" extrusionOk="0">
                      <a:moveTo>
                        <a:pt x="1260" y="1"/>
                      </a:moveTo>
                      <a:cubicBezTo>
                        <a:pt x="788" y="1"/>
                        <a:pt x="362" y="285"/>
                        <a:pt x="181" y="722"/>
                      </a:cubicBezTo>
                      <a:cubicBezTo>
                        <a:pt x="1" y="1158"/>
                        <a:pt x="100" y="1659"/>
                        <a:pt x="434" y="1994"/>
                      </a:cubicBezTo>
                      <a:cubicBezTo>
                        <a:pt x="658" y="2217"/>
                        <a:pt x="956" y="2336"/>
                        <a:pt x="1260" y="2336"/>
                      </a:cubicBezTo>
                      <a:cubicBezTo>
                        <a:pt x="1410" y="2336"/>
                        <a:pt x="1562" y="2307"/>
                        <a:pt x="1707" y="2247"/>
                      </a:cubicBezTo>
                      <a:cubicBezTo>
                        <a:pt x="2143" y="2066"/>
                        <a:pt x="2427" y="1640"/>
                        <a:pt x="2427" y="1169"/>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2714450" y="2911025"/>
                  <a:ext cx="74225" cy="71400"/>
                </a:xfrm>
                <a:custGeom>
                  <a:avLst/>
                  <a:gdLst/>
                  <a:ahLst/>
                  <a:cxnLst/>
                  <a:rect l="l" t="t" r="r" b="b"/>
                  <a:pathLst>
                    <a:path w="2969" h="2856" extrusionOk="0">
                      <a:moveTo>
                        <a:pt x="1543" y="522"/>
                      </a:moveTo>
                      <a:cubicBezTo>
                        <a:pt x="2042" y="522"/>
                        <a:pt x="2448" y="928"/>
                        <a:pt x="2449" y="1429"/>
                      </a:cubicBezTo>
                      <a:cubicBezTo>
                        <a:pt x="2448" y="1795"/>
                        <a:pt x="2228" y="2125"/>
                        <a:pt x="1889" y="2266"/>
                      </a:cubicBezTo>
                      <a:cubicBezTo>
                        <a:pt x="1777" y="2312"/>
                        <a:pt x="1659" y="2335"/>
                        <a:pt x="1542" y="2335"/>
                      </a:cubicBezTo>
                      <a:cubicBezTo>
                        <a:pt x="1307" y="2335"/>
                        <a:pt x="1075" y="2243"/>
                        <a:pt x="900" y="2070"/>
                      </a:cubicBezTo>
                      <a:cubicBezTo>
                        <a:pt x="641" y="1810"/>
                        <a:pt x="564" y="1421"/>
                        <a:pt x="703" y="1083"/>
                      </a:cubicBezTo>
                      <a:cubicBezTo>
                        <a:pt x="844" y="744"/>
                        <a:pt x="1174" y="522"/>
                        <a:pt x="1541" y="522"/>
                      </a:cubicBezTo>
                      <a:cubicBezTo>
                        <a:pt x="1542" y="522"/>
                        <a:pt x="1543" y="522"/>
                        <a:pt x="1543" y="522"/>
                      </a:cubicBezTo>
                      <a:close/>
                      <a:moveTo>
                        <a:pt x="1541" y="1"/>
                      </a:moveTo>
                      <a:cubicBezTo>
                        <a:pt x="1170" y="1"/>
                        <a:pt x="805" y="145"/>
                        <a:pt x="531" y="419"/>
                      </a:cubicBezTo>
                      <a:cubicBezTo>
                        <a:pt x="123" y="827"/>
                        <a:pt x="1" y="1441"/>
                        <a:pt x="222" y="1974"/>
                      </a:cubicBezTo>
                      <a:cubicBezTo>
                        <a:pt x="443" y="2508"/>
                        <a:pt x="963" y="2855"/>
                        <a:pt x="1541" y="2855"/>
                      </a:cubicBezTo>
                      <a:cubicBezTo>
                        <a:pt x="2328" y="2855"/>
                        <a:pt x="2967" y="2216"/>
                        <a:pt x="2969" y="1429"/>
                      </a:cubicBezTo>
                      <a:cubicBezTo>
                        <a:pt x="2969" y="851"/>
                        <a:pt x="2621" y="331"/>
                        <a:pt x="2087" y="109"/>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3040900" y="-351250"/>
                  <a:ext cx="60700" cy="58400"/>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3047925" y="-357750"/>
                  <a:ext cx="74225" cy="71450"/>
                </a:xfrm>
                <a:custGeom>
                  <a:avLst/>
                  <a:gdLst/>
                  <a:ahLst/>
                  <a:cxnLst/>
                  <a:rect l="l" t="t" r="r" b="b"/>
                  <a:pathLst>
                    <a:path w="2969" h="2858" extrusionOk="0">
                      <a:moveTo>
                        <a:pt x="1541" y="521"/>
                      </a:moveTo>
                      <a:cubicBezTo>
                        <a:pt x="2041" y="522"/>
                        <a:pt x="2447" y="928"/>
                        <a:pt x="2448" y="1428"/>
                      </a:cubicBezTo>
                      <a:cubicBezTo>
                        <a:pt x="2448" y="1795"/>
                        <a:pt x="2226" y="2127"/>
                        <a:pt x="1887" y="2267"/>
                      </a:cubicBezTo>
                      <a:cubicBezTo>
                        <a:pt x="1775" y="2314"/>
                        <a:pt x="1658" y="2336"/>
                        <a:pt x="1541" y="2336"/>
                      </a:cubicBezTo>
                      <a:cubicBezTo>
                        <a:pt x="1305" y="2336"/>
                        <a:pt x="1073" y="2244"/>
                        <a:pt x="899" y="2070"/>
                      </a:cubicBezTo>
                      <a:cubicBezTo>
                        <a:pt x="640" y="1811"/>
                        <a:pt x="562" y="1421"/>
                        <a:pt x="703" y="1082"/>
                      </a:cubicBezTo>
                      <a:cubicBezTo>
                        <a:pt x="842" y="743"/>
                        <a:pt x="1174" y="521"/>
                        <a:pt x="1541" y="521"/>
                      </a:cubicBezTo>
                      <a:close/>
                      <a:moveTo>
                        <a:pt x="1540" y="1"/>
                      </a:moveTo>
                      <a:cubicBezTo>
                        <a:pt x="1169" y="1"/>
                        <a:pt x="804" y="146"/>
                        <a:pt x="531" y="419"/>
                      </a:cubicBezTo>
                      <a:cubicBezTo>
                        <a:pt x="123" y="828"/>
                        <a:pt x="1" y="1441"/>
                        <a:pt x="221" y="1976"/>
                      </a:cubicBezTo>
                      <a:cubicBezTo>
                        <a:pt x="442" y="2508"/>
                        <a:pt x="963" y="2857"/>
                        <a:pt x="1541" y="2857"/>
                      </a:cubicBezTo>
                      <a:cubicBezTo>
                        <a:pt x="2328" y="2856"/>
                        <a:pt x="2967" y="2216"/>
                        <a:pt x="2968" y="1428"/>
                      </a:cubicBezTo>
                      <a:cubicBezTo>
                        <a:pt x="2968" y="851"/>
                        <a:pt x="2620" y="330"/>
                        <a:pt x="2087" y="110"/>
                      </a:cubicBezTo>
                      <a:cubicBezTo>
                        <a:pt x="1910"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4837450" y="2516525"/>
                  <a:ext cx="992800" cy="523425"/>
                </a:xfrm>
                <a:custGeom>
                  <a:avLst/>
                  <a:gdLst/>
                  <a:ahLst/>
                  <a:cxnLst/>
                  <a:rect l="l" t="t" r="r" b="b"/>
                  <a:pathLst>
                    <a:path w="39712" h="20937" extrusionOk="0">
                      <a:moveTo>
                        <a:pt x="4582" y="1"/>
                      </a:moveTo>
                      <a:lnTo>
                        <a:pt x="4582" y="10156"/>
                      </a:lnTo>
                      <a:cubicBezTo>
                        <a:pt x="4582" y="13469"/>
                        <a:pt x="3439" y="16685"/>
                        <a:pt x="1338" y="19282"/>
                      </a:cubicBezTo>
                      <a:lnTo>
                        <a:pt x="0" y="20936"/>
                      </a:lnTo>
                      <a:lnTo>
                        <a:pt x="39712" y="20936"/>
                      </a:lnTo>
                      <a:lnTo>
                        <a:pt x="38374" y="19282"/>
                      </a:lnTo>
                      <a:cubicBezTo>
                        <a:pt x="36273" y="16685"/>
                        <a:pt x="35130" y="13469"/>
                        <a:pt x="35130" y="10156"/>
                      </a:cubicBezTo>
                      <a:lnTo>
                        <a:pt x="351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4845950" y="2510025"/>
                  <a:ext cx="1009825" cy="536425"/>
                </a:xfrm>
                <a:custGeom>
                  <a:avLst/>
                  <a:gdLst/>
                  <a:ahLst/>
                  <a:cxnLst/>
                  <a:rect l="l" t="t" r="r" b="b"/>
                  <a:pathLst>
                    <a:path w="40393" h="21457" extrusionOk="0">
                      <a:moveTo>
                        <a:pt x="35209" y="521"/>
                      </a:moveTo>
                      <a:lnTo>
                        <a:pt x="35209" y="10414"/>
                      </a:lnTo>
                      <a:cubicBezTo>
                        <a:pt x="35209" y="13773"/>
                        <a:pt x="36383" y="17073"/>
                        <a:pt x="38512" y="19707"/>
                      </a:cubicBezTo>
                      <a:lnTo>
                        <a:pt x="39507" y="20936"/>
                      </a:lnTo>
                      <a:lnTo>
                        <a:pt x="885" y="20936"/>
                      </a:lnTo>
                      <a:lnTo>
                        <a:pt x="1881" y="19707"/>
                      </a:lnTo>
                      <a:cubicBezTo>
                        <a:pt x="4009" y="17073"/>
                        <a:pt x="5183" y="13773"/>
                        <a:pt x="5183" y="10414"/>
                      </a:cubicBezTo>
                      <a:lnTo>
                        <a:pt x="5183" y="521"/>
                      </a:lnTo>
                      <a:close/>
                      <a:moveTo>
                        <a:pt x="4922" y="1"/>
                      </a:moveTo>
                      <a:cubicBezTo>
                        <a:pt x="4780" y="1"/>
                        <a:pt x="4662" y="117"/>
                        <a:pt x="4663" y="261"/>
                      </a:cubicBezTo>
                      <a:lnTo>
                        <a:pt x="4663" y="10414"/>
                      </a:lnTo>
                      <a:cubicBezTo>
                        <a:pt x="4663" y="13655"/>
                        <a:pt x="3531" y="16838"/>
                        <a:pt x="1476" y="19379"/>
                      </a:cubicBezTo>
                      <a:lnTo>
                        <a:pt x="138" y="21033"/>
                      </a:lnTo>
                      <a:cubicBezTo>
                        <a:pt x="0" y="21203"/>
                        <a:pt x="121" y="21457"/>
                        <a:pt x="340" y="21457"/>
                      </a:cubicBezTo>
                      <a:lnTo>
                        <a:pt x="40052" y="21457"/>
                      </a:lnTo>
                      <a:cubicBezTo>
                        <a:pt x="40270" y="21457"/>
                        <a:pt x="40392" y="21203"/>
                        <a:pt x="40254" y="21033"/>
                      </a:cubicBezTo>
                      <a:lnTo>
                        <a:pt x="38916" y="19379"/>
                      </a:lnTo>
                      <a:cubicBezTo>
                        <a:pt x="36861" y="16838"/>
                        <a:pt x="35730" y="13655"/>
                        <a:pt x="35730" y="10414"/>
                      </a:cubicBezTo>
                      <a:lnTo>
                        <a:pt x="35730" y="261"/>
                      </a:lnTo>
                      <a:cubicBezTo>
                        <a:pt x="35730" y="117"/>
                        <a:pt x="35613" y="1"/>
                        <a:pt x="3547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4769800" y="2248925"/>
                  <a:ext cx="857475" cy="431675"/>
                </a:xfrm>
                <a:custGeom>
                  <a:avLst/>
                  <a:gdLst/>
                  <a:ahLst/>
                  <a:cxnLst/>
                  <a:rect l="l" t="t" r="r" b="b"/>
                  <a:pathLst>
                    <a:path w="34299" h="17267" extrusionOk="0">
                      <a:moveTo>
                        <a:pt x="1876" y="1"/>
                      </a:moveTo>
                      <a:lnTo>
                        <a:pt x="1876" y="10155"/>
                      </a:lnTo>
                      <a:cubicBezTo>
                        <a:pt x="1875" y="12647"/>
                        <a:pt x="1229" y="15097"/>
                        <a:pt x="1" y="17267"/>
                      </a:cubicBezTo>
                      <a:lnTo>
                        <a:pt x="34298" y="17267"/>
                      </a:lnTo>
                      <a:cubicBezTo>
                        <a:pt x="33072" y="15097"/>
                        <a:pt x="32425" y="12647"/>
                        <a:pt x="32424" y="10155"/>
                      </a:cubicBezTo>
                      <a:lnTo>
                        <a:pt x="324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5875675" y="342950"/>
                  <a:ext cx="3069250" cy="2253650"/>
                </a:xfrm>
                <a:custGeom>
                  <a:avLst/>
                  <a:gdLst/>
                  <a:ahLst/>
                  <a:cxnLst/>
                  <a:rect l="l" t="t" r="r" b="b"/>
                  <a:pathLst>
                    <a:path w="122770" h="90146" extrusionOk="0">
                      <a:moveTo>
                        <a:pt x="4815" y="0"/>
                      </a:moveTo>
                      <a:cubicBezTo>
                        <a:pt x="2156" y="0"/>
                        <a:pt x="0" y="2155"/>
                        <a:pt x="0" y="4815"/>
                      </a:cubicBezTo>
                      <a:lnTo>
                        <a:pt x="0" y="86110"/>
                      </a:lnTo>
                      <a:cubicBezTo>
                        <a:pt x="0" y="88339"/>
                        <a:pt x="1808" y="90146"/>
                        <a:pt x="4037" y="90146"/>
                      </a:cubicBezTo>
                      <a:lnTo>
                        <a:pt x="118369" y="90146"/>
                      </a:lnTo>
                      <a:cubicBezTo>
                        <a:pt x="120800" y="90146"/>
                        <a:pt x="122770" y="88177"/>
                        <a:pt x="122770" y="85746"/>
                      </a:cubicBezTo>
                      <a:lnTo>
                        <a:pt x="122770" y="5831"/>
                      </a:lnTo>
                      <a:cubicBezTo>
                        <a:pt x="122770" y="4284"/>
                        <a:pt x="122155" y="2801"/>
                        <a:pt x="121061" y="1707"/>
                      </a:cubicBezTo>
                      <a:cubicBezTo>
                        <a:pt x="119968" y="614"/>
                        <a:pt x="118486" y="0"/>
                        <a:pt x="11693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5882175" y="336425"/>
                  <a:ext cx="3082275" cy="2266675"/>
                </a:xfrm>
                <a:custGeom>
                  <a:avLst/>
                  <a:gdLst/>
                  <a:ahLst/>
                  <a:cxnLst/>
                  <a:rect l="l" t="t" r="r" b="b"/>
                  <a:pathLst>
                    <a:path w="123291" h="90667" extrusionOk="0">
                      <a:moveTo>
                        <a:pt x="118612" y="521"/>
                      </a:moveTo>
                      <a:cubicBezTo>
                        <a:pt x="120905" y="521"/>
                        <a:pt x="122770" y="2386"/>
                        <a:pt x="122770" y="4678"/>
                      </a:cubicBezTo>
                      <a:lnTo>
                        <a:pt x="122770" y="85990"/>
                      </a:lnTo>
                      <a:cubicBezTo>
                        <a:pt x="122770" y="88283"/>
                        <a:pt x="120905" y="90147"/>
                        <a:pt x="118612" y="90147"/>
                      </a:cubicBezTo>
                      <a:lnTo>
                        <a:pt x="4678" y="90147"/>
                      </a:lnTo>
                      <a:cubicBezTo>
                        <a:pt x="2385" y="90147"/>
                        <a:pt x="521" y="88283"/>
                        <a:pt x="521" y="85990"/>
                      </a:cubicBezTo>
                      <a:lnTo>
                        <a:pt x="521" y="4678"/>
                      </a:lnTo>
                      <a:cubicBezTo>
                        <a:pt x="521" y="2386"/>
                        <a:pt x="2385" y="521"/>
                        <a:pt x="4678" y="521"/>
                      </a:cubicBezTo>
                      <a:close/>
                      <a:moveTo>
                        <a:pt x="4678" y="1"/>
                      </a:moveTo>
                      <a:cubicBezTo>
                        <a:pt x="2098" y="1"/>
                        <a:pt x="0" y="2099"/>
                        <a:pt x="0" y="4678"/>
                      </a:cubicBezTo>
                      <a:lnTo>
                        <a:pt x="0" y="85990"/>
                      </a:lnTo>
                      <a:cubicBezTo>
                        <a:pt x="0" y="88570"/>
                        <a:pt x="2098" y="90667"/>
                        <a:pt x="4678" y="90667"/>
                      </a:cubicBezTo>
                      <a:lnTo>
                        <a:pt x="118612" y="90667"/>
                      </a:lnTo>
                      <a:cubicBezTo>
                        <a:pt x="121192" y="90667"/>
                        <a:pt x="123290" y="88570"/>
                        <a:pt x="123290" y="85990"/>
                      </a:cubicBezTo>
                      <a:lnTo>
                        <a:pt x="123290" y="4678"/>
                      </a:lnTo>
                      <a:cubicBezTo>
                        <a:pt x="123290" y="2099"/>
                        <a:pt x="121192" y="1"/>
                        <a:pt x="11861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5875675" y="2246300"/>
                  <a:ext cx="3069250" cy="350300"/>
                </a:xfrm>
                <a:custGeom>
                  <a:avLst/>
                  <a:gdLst/>
                  <a:ahLst/>
                  <a:cxnLst/>
                  <a:rect l="l" t="t" r="r" b="b"/>
                  <a:pathLst>
                    <a:path w="122770" h="14012" extrusionOk="0">
                      <a:moveTo>
                        <a:pt x="0" y="0"/>
                      </a:moveTo>
                      <a:lnTo>
                        <a:pt x="0" y="9540"/>
                      </a:lnTo>
                      <a:cubicBezTo>
                        <a:pt x="0" y="12009"/>
                        <a:pt x="2003" y="14012"/>
                        <a:pt x="4473" y="14012"/>
                      </a:cubicBezTo>
                      <a:lnTo>
                        <a:pt x="118438" y="14012"/>
                      </a:lnTo>
                      <a:cubicBezTo>
                        <a:pt x="120830" y="14012"/>
                        <a:pt x="122770" y="12073"/>
                        <a:pt x="122770" y="9680"/>
                      </a:cubicBezTo>
                      <a:lnTo>
                        <a:pt x="1227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5882175" y="2239775"/>
                  <a:ext cx="3082275" cy="363325"/>
                </a:xfrm>
                <a:custGeom>
                  <a:avLst/>
                  <a:gdLst/>
                  <a:ahLst/>
                  <a:cxnLst/>
                  <a:rect l="l" t="t" r="r" b="b"/>
                  <a:pathLst>
                    <a:path w="123291" h="14533" extrusionOk="0">
                      <a:moveTo>
                        <a:pt x="122770" y="522"/>
                      </a:moveTo>
                      <a:lnTo>
                        <a:pt x="122770" y="9856"/>
                      </a:lnTo>
                      <a:cubicBezTo>
                        <a:pt x="122770" y="12151"/>
                        <a:pt x="120908" y="14012"/>
                        <a:pt x="118614" y="14012"/>
                      </a:cubicBezTo>
                      <a:lnTo>
                        <a:pt x="4678" y="14012"/>
                      </a:lnTo>
                      <a:cubicBezTo>
                        <a:pt x="2385" y="14012"/>
                        <a:pt x="522" y="12147"/>
                        <a:pt x="522" y="9856"/>
                      </a:cubicBezTo>
                      <a:lnTo>
                        <a:pt x="522" y="522"/>
                      </a:lnTo>
                      <a:close/>
                      <a:moveTo>
                        <a:pt x="260" y="1"/>
                      </a:moveTo>
                      <a:cubicBezTo>
                        <a:pt x="117" y="1"/>
                        <a:pt x="0" y="117"/>
                        <a:pt x="0" y="261"/>
                      </a:cubicBezTo>
                      <a:lnTo>
                        <a:pt x="0" y="9856"/>
                      </a:lnTo>
                      <a:cubicBezTo>
                        <a:pt x="0" y="12439"/>
                        <a:pt x="2094" y="14533"/>
                        <a:pt x="4678" y="14533"/>
                      </a:cubicBezTo>
                      <a:lnTo>
                        <a:pt x="118612" y="14533"/>
                      </a:lnTo>
                      <a:cubicBezTo>
                        <a:pt x="121195" y="14533"/>
                        <a:pt x="123290" y="12439"/>
                        <a:pt x="123290" y="9856"/>
                      </a:cubicBezTo>
                      <a:lnTo>
                        <a:pt x="123290" y="261"/>
                      </a:lnTo>
                      <a:cubicBezTo>
                        <a:pt x="123290" y="117"/>
                        <a:pt x="123173" y="1"/>
                        <a:pt x="12303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5721300" y="483125"/>
                  <a:ext cx="2760500" cy="1592250"/>
                </a:xfrm>
                <a:custGeom>
                  <a:avLst/>
                  <a:gdLst/>
                  <a:ahLst/>
                  <a:cxnLst/>
                  <a:rect l="l" t="t" r="r" b="b"/>
                  <a:pathLst>
                    <a:path w="110420" h="63690" extrusionOk="0">
                      <a:moveTo>
                        <a:pt x="1" y="1"/>
                      </a:moveTo>
                      <a:lnTo>
                        <a:pt x="1" y="63689"/>
                      </a:lnTo>
                      <a:lnTo>
                        <a:pt x="110419" y="63689"/>
                      </a:lnTo>
                      <a:lnTo>
                        <a:pt x="1104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4397650" y="2421425"/>
                  <a:ext cx="113200" cy="110875"/>
                </a:xfrm>
                <a:custGeom>
                  <a:avLst/>
                  <a:gdLst/>
                  <a:ahLst/>
                  <a:cxnLst/>
                  <a:rect l="l" t="t" r="r" b="b"/>
                  <a:pathLst>
                    <a:path w="4528" h="4435" extrusionOk="0">
                      <a:moveTo>
                        <a:pt x="2263" y="0"/>
                      </a:moveTo>
                      <a:cubicBezTo>
                        <a:pt x="1014" y="0"/>
                        <a:pt x="0" y="993"/>
                        <a:pt x="0" y="2217"/>
                      </a:cubicBezTo>
                      <a:cubicBezTo>
                        <a:pt x="0" y="3442"/>
                        <a:pt x="1014" y="4435"/>
                        <a:pt x="2263" y="4435"/>
                      </a:cubicBezTo>
                      <a:cubicBezTo>
                        <a:pt x="3514" y="4435"/>
                        <a:pt x="4528" y="3442"/>
                        <a:pt x="4528" y="2217"/>
                      </a:cubicBezTo>
                      <a:cubicBezTo>
                        <a:pt x="4528" y="993"/>
                        <a:pt x="3514" y="0"/>
                        <a:pt x="2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4404175" y="2414950"/>
                  <a:ext cx="126250" cy="123850"/>
                </a:xfrm>
                <a:custGeom>
                  <a:avLst/>
                  <a:gdLst/>
                  <a:ahLst/>
                  <a:cxnLst/>
                  <a:rect l="l" t="t" r="r" b="b"/>
                  <a:pathLst>
                    <a:path w="5050" h="4954" extrusionOk="0">
                      <a:moveTo>
                        <a:pt x="2524" y="520"/>
                      </a:moveTo>
                      <a:cubicBezTo>
                        <a:pt x="3630" y="520"/>
                        <a:pt x="4529" y="1398"/>
                        <a:pt x="4529" y="2476"/>
                      </a:cubicBezTo>
                      <a:cubicBezTo>
                        <a:pt x="4529" y="3555"/>
                        <a:pt x="3630" y="4433"/>
                        <a:pt x="2524" y="4433"/>
                      </a:cubicBezTo>
                      <a:cubicBezTo>
                        <a:pt x="1420" y="4433"/>
                        <a:pt x="520" y="3554"/>
                        <a:pt x="520" y="2476"/>
                      </a:cubicBezTo>
                      <a:cubicBezTo>
                        <a:pt x="520" y="1398"/>
                        <a:pt x="1420" y="520"/>
                        <a:pt x="2524" y="520"/>
                      </a:cubicBezTo>
                      <a:close/>
                      <a:moveTo>
                        <a:pt x="2524" y="0"/>
                      </a:moveTo>
                      <a:cubicBezTo>
                        <a:pt x="1133" y="0"/>
                        <a:pt x="1" y="1111"/>
                        <a:pt x="1" y="2476"/>
                      </a:cubicBezTo>
                      <a:cubicBezTo>
                        <a:pt x="1" y="3842"/>
                        <a:pt x="1132" y="4954"/>
                        <a:pt x="2524" y="4954"/>
                      </a:cubicBezTo>
                      <a:cubicBezTo>
                        <a:pt x="3917" y="4954"/>
                        <a:pt x="5049" y="3842"/>
                        <a:pt x="5049" y="2476"/>
                      </a:cubicBezTo>
                      <a:cubicBezTo>
                        <a:pt x="5049" y="1111"/>
                        <a:pt x="3917" y="0"/>
                        <a:pt x="25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4837450" y="3039925"/>
                  <a:ext cx="993025" cy="45375"/>
                </a:xfrm>
                <a:custGeom>
                  <a:avLst/>
                  <a:gdLst/>
                  <a:ahLst/>
                  <a:cxnLst/>
                  <a:rect l="l" t="t" r="r" b="b"/>
                  <a:pathLst>
                    <a:path w="39721" h="1815" extrusionOk="0">
                      <a:moveTo>
                        <a:pt x="0" y="0"/>
                      </a:moveTo>
                      <a:lnTo>
                        <a:pt x="0" y="1814"/>
                      </a:lnTo>
                      <a:lnTo>
                        <a:pt x="39720" y="1814"/>
                      </a:lnTo>
                      <a:lnTo>
                        <a:pt x="39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4843950" y="3033400"/>
                  <a:ext cx="1006025" cy="58400"/>
                </a:xfrm>
                <a:custGeom>
                  <a:avLst/>
                  <a:gdLst/>
                  <a:ahLst/>
                  <a:cxnLst/>
                  <a:rect l="l" t="t" r="r" b="b"/>
                  <a:pathLst>
                    <a:path w="40241" h="2336" extrusionOk="0">
                      <a:moveTo>
                        <a:pt x="39720" y="522"/>
                      </a:moveTo>
                      <a:lnTo>
                        <a:pt x="39720" y="1815"/>
                      </a:lnTo>
                      <a:lnTo>
                        <a:pt x="521" y="1815"/>
                      </a:lnTo>
                      <a:lnTo>
                        <a:pt x="521" y="522"/>
                      </a:lnTo>
                      <a:close/>
                      <a:moveTo>
                        <a:pt x="260" y="1"/>
                      </a:moveTo>
                      <a:cubicBezTo>
                        <a:pt x="116" y="1"/>
                        <a:pt x="0" y="118"/>
                        <a:pt x="0" y="261"/>
                      </a:cubicBezTo>
                      <a:lnTo>
                        <a:pt x="0" y="2074"/>
                      </a:lnTo>
                      <a:cubicBezTo>
                        <a:pt x="0" y="2218"/>
                        <a:pt x="116" y="2335"/>
                        <a:pt x="260" y="2335"/>
                      </a:cubicBezTo>
                      <a:lnTo>
                        <a:pt x="39980" y="2335"/>
                      </a:lnTo>
                      <a:cubicBezTo>
                        <a:pt x="40123" y="2335"/>
                        <a:pt x="40241" y="2218"/>
                        <a:pt x="40239" y="2074"/>
                      </a:cubicBezTo>
                      <a:lnTo>
                        <a:pt x="40239" y="261"/>
                      </a:lnTo>
                      <a:cubicBezTo>
                        <a:pt x="40239" y="118"/>
                        <a:pt x="40123" y="1"/>
                        <a:pt x="3998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5245425" y="400600"/>
                  <a:ext cx="908650" cy="1986150"/>
                </a:xfrm>
                <a:custGeom>
                  <a:avLst/>
                  <a:gdLst/>
                  <a:ahLst/>
                  <a:cxnLst/>
                  <a:rect l="l" t="t" r="r" b="b"/>
                  <a:pathLst>
                    <a:path w="36346" h="79446" extrusionOk="0">
                      <a:moveTo>
                        <a:pt x="36345" y="1"/>
                      </a:moveTo>
                      <a:cubicBezTo>
                        <a:pt x="30792" y="5179"/>
                        <a:pt x="16575" y="10405"/>
                        <a:pt x="0" y="21493"/>
                      </a:cubicBezTo>
                      <a:cubicBezTo>
                        <a:pt x="0" y="21493"/>
                        <a:pt x="1035" y="58964"/>
                        <a:pt x="36345" y="79446"/>
                      </a:cubicBezTo>
                      <a:lnTo>
                        <a:pt x="36345" y="1"/>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5252000" y="394100"/>
                  <a:ext cx="921750" cy="1999150"/>
                </a:xfrm>
                <a:custGeom>
                  <a:avLst/>
                  <a:gdLst/>
                  <a:ahLst/>
                  <a:cxnLst/>
                  <a:rect l="l" t="t" r="r" b="b"/>
                  <a:pathLst>
                    <a:path w="36870" h="79966" extrusionOk="0">
                      <a:moveTo>
                        <a:pt x="36348" y="844"/>
                      </a:moveTo>
                      <a:lnTo>
                        <a:pt x="36348" y="79251"/>
                      </a:lnTo>
                      <a:cubicBezTo>
                        <a:pt x="18445" y="68725"/>
                        <a:pt x="9663" y="53734"/>
                        <a:pt x="5445" y="42973"/>
                      </a:cubicBezTo>
                      <a:cubicBezTo>
                        <a:pt x="1147" y="32011"/>
                        <a:pt x="588" y="23112"/>
                        <a:pt x="529" y="21889"/>
                      </a:cubicBezTo>
                      <a:cubicBezTo>
                        <a:pt x="8839" y="16340"/>
                        <a:pt x="16615" y="12231"/>
                        <a:pt x="22871" y="8926"/>
                      </a:cubicBezTo>
                      <a:cubicBezTo>
                        <a:pt x="28780" y="5803"/>
                        <a:pt x="33510" y="3304"/>
                        <a:pt x="36348" y="844"/>
                      </a:cubicBezTo>
                      <a:close/>
                      <a:moveTo>
                        <a:pt x="36607" y="0"/>
                      </a:moveTo>
                      <a:cubicBezTo>
                        <a:pt x="36546" y="0"/>
                        <a:pt x="36483" y="22"/>
                        <a:pt x="36431" y="71"/>
                      </a:cubicBezTo>
                      <a:cubicBezTo>
                        <a:pt x="33706" y="2612"/>
                        <a:pt x="28816" y="5195"/>
                        <a:pt x="22627" y="8466"/>
                      </a:cubicBezTo>
                      <a:cubicBezTo>
                        <a:pt x="16332" y="11792"/>
                        <a:pt x="8496" y="15933"/>
                        <a:pt x="119" y="21538"/>
                      </a:cubicBezTo>
                      <a:cubicBezTo>
                        <a:pt x="44" y="21587"/>
                        <a:pt x="0" y="21672"/>
                        <a:pt x="3" y="21762"/>
                      </a:cubicBezTo>
                      <a:cubicBezTo>
                        <a:pt x="6" y="21855"/>
                        <a:pt x="318" y="31311"/>
                        <a:pt x="4953" y="43145"/>
                      </a:cubicBezTo>
                      <a:cubicBezTo>
                        <a:pt x="9231" y="54065"/>
                        <a:pt x="18173" y="69312"/>
                        <a:pt x="36477" y="79931"/>
                      </a:cubicBezTo>
                      <a:cubicBezTo>
                        <a:pt x="36517" y="79954"/>
                        <a:pt x="36562" y="79966"/>
                        <a:pt x="36608" y="79966"/>
                      </a:cubicBezTo>
                      <a:cubicBezTo>
                        <a:pt x="36752" y="79966"/>
                        <a:pt x="36870" y="79848"/>
                        <a:pt x="36869" y="79706"/>
                      </a:cubicBezTo>
                      <a:lnTo>
                        <a:pt x="36869" y="261"/>
                      </a:lnTo>
                      <a:cubicBezTo>
                        <a:pt x="36869" y="105"/>
                        <a:pt x="36741" y="0"/>
                        <a:pt x="36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4336800" y="400600"/>
                  <a:ext cx="908650" cy="1986150"/>
                </a:xfrm>
                <a:custGeom>
                  <a:avLst/>
                  <a:gdLst/>
                  <a:ahLst/>
                  <a:cxnLst/>
                  <a:rect l="l" t="t" r="r" b="b"/>
                  <a:pathLst>
                    <a:path w="36346" h="79446" extrusionOk="0">
                      <a:moveTo>
                        <a:pt x="0" y="1"/>
                      </a:moveTo>
                      <a:lnTo>
                        <a:pt x="0" y="79446"/>
                      </a:lnTo>
                      <a:cubicBezTo>
                        <a:pt x="35310" y="58964"/>
                        <a:pt x="36345" y="21493"/>
                        <a:pt x="36345" y="21493"/>
                      </a:cubicBezTo>
                      <a:cubicBezTo>
                        <a:pt x="19771" y="10405"/>
                        <a:pt x="5555" y="5179"/>
                        <a:pt x="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4343325" y="394100"/>
                  <a:ext cx="921750" cy="1999150"/>
                </a:xfrm>
                <a:custGeom>
                  <a:avLst/>
                  <a:gdLst/>
                  <a:ahLst/>
                  <a:cxnLst/>
                  <a:rect l="l" t="t" r="r" b="b"/>
                  <a:pathLst>
                    <a:path w="36870" h="79966" extrusionOk="0">
                      <a:moveTo>
                        <a:pt x="522" y="844"/>
                      </a:moveTo>
                      <a:cubicBezTo>
                        <a:pt x="3360" y="3304"/>
                        <a:pt x="8090" y="5803"/>
                        <a:pt x="13999" y="8925"/>
                      </a:cubicBezTo>
                      <a:cubicBezTo>
                        <a:pt x="20254" y="12231"/>
                        <a:pt x="28031" y="16340"/>
                        <a:pt x="36341" y="21889"/>
                      </a:cubicBezTo>
                      <a:cubicBezTo>
                        <a:pt x="36283" y="23110"/>
                        <a:pt x="35726" y="31995"/>
                        <a:pt x="31432" y="42954"/>
                      </a:cubicBezTo>
                      <a:cubicBezTo>
                        <a:pt x="27215" y="53720"/>
                        <a:pt x="18433" y="68720"/>
                        <a:pt x="522" y="79251"/>
                      </a:cubicBezTo>
                      <a:lnTo>
                        <a:pt x="522" y="844"/>
                      </a:lnTo>
                      <a:close/>
                      <a:moveTo>
                        <a:pt x="263" y="0"/>
                      </a:moveTo>
                      <a:cubicBezTo>
                        <a:pt x="129" y="0"/>
                        <a:pt x="1" y="105"/>
                        <a:pt x="1" y="261"/>
                      </a:cubicBezTo>
                      <a:lnTo>
                        <a:pt x="1" y="79704"/>
                      </a:lnTo>
                      <a:cubicBezTo>
                        <a:pt x="1" y="79848"/>
                        <a:pt x="117" y="79966"/>
                        <a:pt x="261" y="79966"/>
                      </a:cubicBezTo>
                      <a:cubicBezTo>
                        <a:pt x="307" y="79965"/>
                        <a:pt x="352" y="79953"/>
                        <a:pt x="392" y="79931"/>
                      </a:cubicBezTo>
                      <a:cubicBezTo>
                        <a:pt x="18697" y="69312"/>
                        <a:pt x="27638" y="54065"/>
                        <a:pt x="31918" y="43144"/>
                      </a:cubicBezTo>
                      <a:cubicBezTo>
                        <a:pt x="36553" y="31311"/>
                        <a:pt x="36864" y="21855"/>
                        <a:pt x="36867" y="21760"/>
                      </a:cubicBezTo>
                      <a:cubicBezTo>
                        <a:pt x="36869" y="21671"/>
                        <a:pt x="36826" y="21587"/>
                        <a:pt x="36752" y="21538"/>
                      </a:cubicBezTo>
                      <a:cubicBezTo>
                        <a:pt x="28373" y="15932"/>
                        <a:pt x="20538" y="11792"/>
                        <a:pt x="14242" y="8465"/>
                      </a:cubicBezTo>
                      <a:cubicBezTo>
                        <a:pt x="8052" y="5195"/>
                        <a:pt x="3164" y="2611"/>
                        <a:pt x="439" y="71"/>
                      </a:cubicBezTo>
                      <a:cubicBezTo>
                        <a:pt x="387" y="22"/>
                        <a:pt x="324" y="0"/>
                        <a:pt x="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5178775" y="480375"/>
                  <a:ext cx="1684000" cy="1826600"/>
                </a:xfrm>
                <a:custGeom>
                  <a:avLst/>
                  <a:gdLst/>
                  <a:ahLst/>
                  <a:cxnLst/>
                  <a:rect l="l" t="t" r="r" b="b"/>
                  <a:pathLst>
                    <a:path w="67360" h="73064" extrusionOk="0">
                      <a:moveTo>
                        <a:pt x="33679" y="1"/>
                      </a:moveTo>
                      <a:cubicBezTo>
                        <a:pt x="26976" y="4654"/>
                        <a:pt x="15360" y="9088"/>
                        <a:pt x="0" y="19363"/>
                      </a:cubicBezTo>
                      <a:cubicBezTo>
                        <a:pt x="0" y="19363"/>
                        <a:pt x="960" y="54085"/>
                        <a:pt x="33679" y="73064"/>
                      </a:cubicBezTo>
                      <a:cubicBezTo>
                        <a:pt x="66399" y="54085"/>
                        <a:pt x="67359" y="19363"/>
                        <a:pt x="67359" y="19363"/>
                      </a:cubicBezTo>
                      <a:cubicBezTo>
                        <a:pt x="52000" y="9088"/>
                        <a:pt x="40435" y="4654"/>
                        <a:pt x="3367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5185350" y="473850"/>
                  <a:ext cx="1697125" cy="1839650"/>
                </a:xfrm>
                <a:custGeom>
                  <a:avLst/>
                  <a:gdLst/>
                  <a:ahLst/>
                  <a:cxnLst/>
                  <a:rect l="l" t="t" r="r" b="b"/>
                  <a:pathLst>
                    <a:path w="67885" h="73586" extrusionOk="0">
                      <a:moveTo>
                        <a:pt x="33943" y="576"/>
                      </a:moveTo>
                      <a:cubicBezTo>
                        <a:pt x="36735" y="2479"/>
                        <a:pt x="40391" y="4387"/>
                        <a:pt x="44614" y="6590"/>
                      </a:cubicBezTo>
                      <a:cubicBezTo>
                        <a:pt x="50768" y="9800"/>
                        <a:pt x="58419" y="13791"/>
                        <a:pt x="67356" y="19759"/>
                      </a:cubicBezTo>
                      <a:cubicBezTo>
                        <a:pt x="67300" y="20930"/>
                        <a:pt x="66772" y="29156"/>
                        <a:pt x="62803" y="39282"/>
                      </a:cubicBezTo>
                      <a:cubicBezTo>
                        <a:pt x="58876" y="49296"/>
                        <a:pt x="50684" y="63266"/>
                        <a:pt x="33942" y="73025"/>
                      </a:cubicBezTo>
                      <a:cubicBezTo>
                        <a:pt x="17200" y="63266"/>
                        <a:pt x="9009" y="49296"/>
                        <a:pt x="5083" y="39282"/>
                      </a:cubicBezTo>
                      <a:cubicBezTo>
                        <a:pt x="1114" y="29156"/>
                        <a:pt x="586" y="20930"/>
                        <a:pt x="530" y="19759"/>
                      </a:cubicBezTo>
                      <a:cubicBezTo>
                        <a:pt x="9423" y="13820"/>
                        <a:pt x="17060" y="9839"/>
                        <a:pt x="23204" y="6636"/>
                      </a:cubicBezTo>
                      <a:cubicBezTo>
                        <a:pt x="27463" y="4416"/>
                        <a:pt x="31152" y="2492"/>
                        <a:pt x="33943" y="576"/>
                      </a:cubicBezTo>
                      <a:close/>
                      <a:moveTo>
                        <a:pt x="33942" y="1"/>
                      </a:moveTo>
                      <a:cubicBezTo>
                        <a:pt x="33890" y="1"/>
                        <a:pt x="33839" y="16"/>
                        <a:pt x="33795" y="47"/>
                      </a:cubicBezTo>
                      <a:cubicBezTo>
                        <a:pt x="31014" y="1977"/>
                        <a:pt x="27460" y="3830"/>
                        <a:pt x="22962" y="6174"/>
                      </a:cubicBezTo>
                      <a:cubicBezTo>
                        <a:pt x="16780" y="9397"/>
                        <a:pt x="9086" y="13407"/>
                        <a:pt x="118" y="19407"/>
                      </a:cubicBezTo>
                      <a:cubicBezTo>
                        <a:pt x="44" y="19457"/>
                        <a:pt x="1" y="19541"/>
                        <a:pt x="3" y="19631"/>
                      </a:cubicBezTo>
                      <a:cubicBezTo>
                        <a:pt x="6" y="19718"/>
                        <a:pt x="294" y="28484"/>
                        <a:pt x="4590" y="39452"/>
                      </a:cubicBezTo>
                      <a:cubicBezTo>
                        <a:pt x="8556" y="49575"/>
                        <a:pt x="16846" y="63709"/>
                        <a:pt x="33811" y="73550"/>
                      </a:cubicBezTo>
                      <a:cubicBezTo>
                        <a:pt x="33851" y="73573"/>
                        <a:pt x="33896" y="73585"/>
                        <a:pt x="33942" y="73585"/>
                      </a:cubicBezTo>
                      <a:cubicBezTo>
                        <a:pt x="33988" y="73585"/>
                        <a:pt x="34033" y="73574"/>
                        <a:pt x="34073" y="73551"/>
                      </a:cubicBezTo>
                      <a:cubicBezTo>
                        <a:pt x="51040" y="63709"/>
                        <a:pt x="59329" y="49577"/>
                        <a:pt x="63294" y="39452"/>
                      </a:cubicBezTo>
                      <a:cubicBezTo>
                        <a:pt x="67592" y="28484"/>
                        <a:pt x="67880" y="19719"/>
                        <a:pt x="67883" y="19632"/>
                      </a:cubicBezTo>
                      <a:cubicBezTo>
                        <a:pt x="67885" y="19543"/>
                        <a:pt x="67841" y="19458"/>
                        <a:pt x="67766" y="19408"/>
                      </a:cubicBezTo>
                      <a:cubicBezTo>
                        <a:pt x="58755" y="13379"/>
                        <a:pt x="51047" y="9359"/>
                        <a:pt x="44855" y="6128"/>
                      </a:cubicBezTo>
                      <a:cubicBezTo>
                        <a:pt x="40573" y="3894"/>
                        <a:pt x="36874" y="1965"/>
                        <a:pt x="34090" y="47"/>
                      </a:cubicBezTo>
                      <a:cubicBezTo>
                        <a:pt x="34046" y="16"/>
                        <a:pt x="33994" y="1"/>
                        <a:pt x="339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4336800" y="480375"/>
                  <a:ext cx="842025" cy="1826600"/>
                </a:xfrm>
                <a:custGeom>
                  <a:avLst/>
                  <a:gdLst/>
                  <a:ahLst/>
                  <a:cxnLst/>
                  <a:rect l="l" t="t" r="r" b="b"/>
                  <a:pathLst>
                    <a:path w="33681" h="73064" extrusionOk="0">
                      <a:moveTo>
                        <a:pt x="0" y="1"/>
                      </a:moveTo>
                      <a:lnTo>
                        <a:pt x="0" y="73064"/>
                      </a:lnTo>
                      <a:cubicBezTo>
                        <a:pt x="32720" y="54085"/>
                        <a:pt x="33680" y="19363"/>
                        <a:pt x="33680" y="19363"/>
                      </a:cubicBezTo>
                      <a:cubicBezTo>
                        <a:pt x="18321" y="9088"/>
                        <a:pt x="6756" y="4654"/>
                        <a:pt x="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4343325" y="473825"/>
                  <a:ext cx="855100" cy="1839675"/>
                </a:xfrm>
                <a:custGeom>
                  <a:avLst/>
                  <a:gdLst/>
                  <a:ahLst/>
                  <a:cxnLst/>
                  <a:rect l="l" t="t" r="r" b="b"/>
                  <a:pathLst>
                    <a:path w="34204" h="73587" extrusionOk="0">
                      <a:moveTo>
                        <a:pt x="522" y="753"/>
                      </a:moveTo>
                      <a:cubicBezTo>
                        <a:pt x="3279" y="2597"/>
                        <a:pt x="6840" y="4455"/>
                        <a:pt x="10933" y="6591"/>
                      </a:cubicBezTo>
                      <a:cubicBezTo>
                        <a:pt x="17087" y="9801"/>
                        <a:pt x="24738" y="13792"/>
                        <a:pt x="33675" y="19760"/>
                      </a:cubicBezTo>
                      <a:cubicBezTo>
                        <a:pt x="33619" y="20931"/>
                        <a:pt x="33091" y="29157"/>
                        <a:pt x="29122" y="39283"/>
                      </a:cubicBezTo>
                      <a:cubicBezTo>
                        <a:pt x="25215" y="49245"/>
                        <a:pt x="17088" y="63122"/>
                        <a:pt x="522" y="72873"/>
                      </a:cubicBezTo>
                      <a:lnTo>
                        <a:pt x="522" y="753"/>
                      </a:lnTo>
                      <a:close/>
                      <a:moveTo>
                        <a:pt x="262" y="1"/>
                      </a:moveTo>
                      <a:cubicBezTo>
                        <a:pt x="127" y="1"/>
                        <a:pt x="1" y="108"/>
                        <a:pt x="1" y="261"/>
                      </a:cubicBezTo>
                      <a:lnTo>
                        <a:pt x="1" y="73326"/>
                      </a:lnTo>
                      <a:cubicBezTo>
                        <a:pt x="1" y="73419"/>
                        <a:pt x="51" y="73505"/>
                        <a:pt x="132" y="73552"/>
                      </a:cubicBezTo>
                      <a:cubicBezTo>
                        <a:pt x="170" y="73574"/>
                        <a:pt x="215" y="73586"/>
                        <a:pt x="261" y="73586"/>
                      </a:cubicBezTo>
                      <a:cubicBezTo>
                        <a:pt x="307" y="73586"/>
                        <a:pt x="352" y="73574"/>
                        <a:pt x="392" y="73551"/>
                      </a:cubicBezTo>
                      <a:cubicBezTo>
                        <a:pt x="17359" y="63710"/>
                        <a:pt x="25648" y="49576"/>
                        <a:pt x="29613" y="39453"/>
                      </a:cubicBezTo>
                      <a:cubicBezTo>
                        <a:pt x="33911" y="28485"/>
                        <a:pt x="34199" y="19719"/>
                        <a:pt x="34202" y="19632"/>
                      </a:cubicBezTo>
                      <a:cubicBezTo>
                        <a:pt x="34204" y="19542"/>
                        <a:pt x="34160" y="19459"/>
                        <a:pt x="34085" y="19408"/>
                      </a:cubicBezTo>
                      <a:cubicBezTo>
                        <a:pt x="25074" y="13379"/>
                        <a:pt x="17366" y="9359"/>
                        <a:pt x="11174" y="6129"/>
                      </a:cubicBezTo>
                      <a:cubicBezTo>
                        <a:pt x="6892" y="3895"/>
                        <a:pt x="3193" y="1965"/>
                        <a:pt x="409" y="47"/>
                      </a:cubicBezTo>
                      <a:cubicBezTo>
                        <a:pt x="363" y="15"/>
                        <a:pt x="312" y="1"/>
                        <a:pt x="26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885150" y="1423975"/>
                  <a:ext cx="3088200" cy="199900"/>
                </a:xfrm>
                <a:custGeom>
                  <a:avLst/>
                  <a:gdLst/>
                  <a:ahLst/>
                  <a:cxnLst/>
                  <a:rect l="l" t="t" r="r" b="b"/>
                  <a:pathLst>
                    <a:path w="123528" h="7996" extrusionOk="0">
                      <a:moveTo>
                        <a:pt x="0" y="0"/>
                      </a:moveTo>
                      <a:lnTo>
                        <a:pt x="0" y="7996"/>
                      </a:lnTo>
                      <a:lnTo>
                        <a:pt x="123528" y="7996"/>
                      </a:lnTo>
                      <a:lnTo>
                        <a:pt x="123528"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5891675" y="1417425"/>
                  <a:ext cx="3101250" cy="212975"/>
                </a:xfrm>
                <a:custGeom>
                  <a:avLst/>
                  <a:gdLst/>
                  <a:ahLst/>
                  <a:cxnLst/>
                  <a:rect l="l" t="t" r="r" b="b"/>
                  <a:pathLst>
                    <a:path w="124050" h="8519" extrusionOk="0">
                      <a:moveTo>
                        <a:pt x="123529" y="521"/>
                      </a:moveTo>
                      <a:lnTo>
                        <a:pt x="123529" y="7998"/>
                      </a:lnTo>
                      <a:lnTo>
                        <a:pt x="522" y="7998"/>
                      </a:lnTo>
                      <a:lnTo>
                        <a:pt x="522" y="521"/>
                      </a:lnTo>
                      <a:close/>
                      <a:moveTo>
                        <a:pt x="261" y="1"/>
                      </a:moveTo>
                      <a:cubicBezTo>
                        <a:pt x="117" y="1"/>
                        <a:pt x="1" y="118"/>
                        <a:pt x="1" y="261"/>
                      </a:cubicBezTo>
                      <a:lnTo>
                        <a:pt x="1" y="8258"/>
                      </a:lnTo>
                      <a:cubicBezTo>
                        <a:pt x="1" y="8401"/>
                        <a:pt x="117" y="8518"/>
                        <a:pt x="261" y="8518"/>
                      </a:cubicBezTo>
                      <a:lnTo>
                        <a:pt x="123789" y="8518"/>
                      </a:lnTo>
                      <a:cubicBezTo>
                        <a:pt x="123933" y="8518"/>
                        <a:pt x="124049" y="8401"/>
                        <a:pt x="124049" y="8258"/>
                      </a:cubicBezTo>
                      <a:lnTo>
                        <a:pt x="124049" y="261"/>
                      </a:lnTo>
                      <a:cubicBezTo>
                        <a:pt x="124049" y="118"/>
                        <a:pt x="123933" y="1"/>
                        <a:pt x="12378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58657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5784650"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6"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57035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56224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5541325"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7"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54602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537910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7"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529795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5216850" y="1435375"/>
                  <a:ext cx="41450" cy="40600"/>
                </a:xfrm>
                <a:custGeom>
                  <a:avLst/>
                  <a:gdLst/>
                  <a:ahLst/>
                  <a:cxnLst/>
                  <a:rect l="l" t="t" r="r" b="b"/>
                  <a:pathLst>
                    <a:path w="1658" h="1624" extrusionOk="0">
                      <a:moveTo>
                        <a:pt x="828" y="1"/>
                      </a:moveTo>
                      <a:cubicBezTo>
                        <a:pt x="371" y="1"/>
                        <a:pt x="0" y="364"/>
                        <a:pt x="0" y="812"/>
                      </a:cubicBezTo>
                      <a:cubicBezTo>
                        <a:pt x="0" y="1260"/>
                        <a:pt x="371"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5135750" y="1435375"/>
                  <a:ext cx="41450" cy="40600"/>
                </a:xfrm>
                <a:custGeom>
                  <a:avLst/>
                  <a:gdLst/>
                  <a:ahLst/>
                  <a:cxnLst/>
                  <a:rect l="l" t="t" r="r" b="b"/>
                  <a:pathLst>
                    <a:path w="1658" h="1624" extrusionOk="0">
                      <a:moveTo>
                        <a:pt x="830" y="1"/>
                      </a:moveTo>
                      <a:cubicBezTo>
                        <a:pt x="372" y="1"/>
                        <a:pt x="0" y="364"/>
                        <a:pt x="0" y="812"/>
                      </a:cubicBezTo>
                      <a:cubicBezTo>
                        <a:pt x="0" y="1260"/>
                        <a:pt x="372" y="1623"/>
                        <a:pt x="830" y="1623"/>
                      </a:cubicBezTo>
                      <a:cubicBezTo>
                        <a:pt x="1287" y="1623"/>
                        <a:pt x="1658" y="1260"/>
                        <a:pt x="1658" y="812"/>
                      </a:cubicBezTo>
                      <a:cubicBezTo>
                        <a:pt x="1658" y="364"/>
                        <a:pt x="1287"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505462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497352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6" y="1623"/>
                        <a:pt x="1658" y="1260"/>
                        <a:pt x="1658" y="812"/>
                      </a:cubicBezTo>
                      <a:cubicBezTo>
                        <a:pt x="1658" y="364"/>
                        <a:pt x="1286"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8924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8113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58657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5784650"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6"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57035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56224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5541325"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7"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54602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537910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7"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529795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5216850" y="1564475"/>
                  <a:ext cx="41450" cy="40575"/>
                </a:xfrm>
                <a:custGeom>
                  <a:avLst/>
                  <a:gdLst/>
                  <a:ahLst/>
                  <a:cxnLst/>
                  <a:rect l="l" t="t" r="r" b="b"/>
                  <a:pathLst>
                    <a:path w="1658" h="1623" extrusionOk="0">
                      <a:moveTo>
                        <a:pt x="828" y="0"/>
                      </a:moveTo>
                      <a:cubicBezTo>
                        <a:pt x="371" y="0"/>
                        <a:pt x="0" y="363"/>
                        <a:pt x="0" y="811"/>
                      </a:cubicBezTo>
                      <a:cubicBezTo>
                        <a:pt x="0" y="1259"/>
                        <a:pt x="371"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5135750" y="1564475"/>
                  <a:ext cx="41450" cy="40575"/>
                </a:xfrm>
                <a:custGeom>
                  <a:avLst/>
                  <a:gdLst/>
                  <a:ahLst/>
                  <a:cxnLst/>
                  <a:rect l="l" t="t" r="r" b="b"/>
                  <a:pathLst>
                    <a:path w="1658" h="1623" extrusionOk="0">
                      <a:moveTo>
                        <a:pt x="830" y="0"/>
                      </a:moveTo>
                      <a:cubicBezTo>
                        <a:pt x="372" y="0"/>
                        <a:pt x="0" y="363"/>
                        <a:pt x="0" y="811"/>
                      </a:cubicBezTo>
                      <a:cubicBezTo>
                        <a:pt x="0" y="1259"/>
                        <a:pt x="372" y="1623"/>
                        <a:pt x="830" y="1623"/>
                      </a:cubicBezTo>
                      <a:cubicBezTo>
                        <a:pt x="1287" y="1623"/>
                        <a:pt x="1658" y="1259"/>
                        <a:pt x="1658" y="811"/>
                      </a:cubicBezTo>
                      <a:cubicBezTo>
                        <a:pt x="1658" y="363"/>
                        <a:pt x="1287"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505462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497352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6" y="1623"/>
                        <a:pt x="1658" y="1259"/>
                        <a:pt x="1658" y="811"/>
                      </a:cubicBezTo>
                      <a:cubicBezTo>
                        <a:pt x="1658" y="363"/>
                        <a:pt x="1286"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48924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48113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3912550" y="1435375"/>
                  <a:ext cx="41450" cy="40600"/>
                </a:xfrm>
                <a:custGeom>
                  <a:avLst/>
                  <a:gdLst/>
                  <a:ahLst/>
                  <a:cxnLst/>
                  <a:rect l="l" t="t" r="r" b="b"/>
                  <a:pathLst>
                    <a:path w="1658" h="1624" extrusionOk="0">
                      <a:moveTo>
                        <a:pt x="829" y="1"/>
                      </a:moveTo>
                      <a:cubicBezTo>
                        <a:pt x="372" y="1"/>
                        <a:pt x="1" y="364"/>
                        <a:pt x="1" y="812"/>
                      </a:cubicBezTo>
                      <a:cubicBezTo>
                        <a:pt x="1" y="1260"/>
                        <a:pt x="372"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3831450" y="1435375"/>
                  <a:ext cx="41475" cy="40600"/>
                </a:xfrm>
                <a:custGeom>
                  <a:avLst/>
                  <a:gdLst/>
                  <a:ahLst/>
                  <a:cxnLst/>
                  <a:rect l="l" t="t" r="r" b="b"/>
                  <a:pathLst>
                    <a:path w="1659" h="1624" extrusionOk="0">
                      <a:moveTo>
                        <a:pt x="829" y="1"/>
                      </a:moveTo>
                      <a:cubicBezTo>
                        <a:pt x="372" y="1"/>
                        <a:pt x="1" y="364"/>
                        <a:pt x="1" y="812"/>
                      </a:cubicBezTo>
                      <a:cubicBezTo>
                        <a:pt x="1" y="1260"/>
                        <a:pt x="372"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375035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366920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3588100" y="1435375"/>
                  <a:ext cx="41450" cy="40600"/>
                </a:xfrm>
                <a:custGeom>
                  <a:avLst/>
                  <a:gdLst/>
                  <a:ahLst/>
                  <a:cxnLst/>
                  <a:rect l="l" t="t" r="r" b="b"/>
                  <a:pathLst>
                    <a:path w="1658" h="1624" extrusionOk="0">
                      <a:moveTo>
                        <a:pt x="828" y="1"/>
                      </a:moveTo>
                      <a:cubicBezTo>
                        <a:pt x="372" y="1"/>
                        <a:pt x="0" y="364"/>
                        <a:pt x="0" y="812"/>
                      </a:cubicBezTo>
                      <a:cubicBezTo>
                        <a:pt x="0" y="1260"/>
                        <a:pt x="372"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3506975" y="1435375"/>
                  <a:ext cx="41425" cy="40600"/>
                </a:xfrm>
                <a:custGeom>
                  <a:avLst/>
                  <a:gdLst/>
                  <a:ahLst/>
                  <a:cxnLst/>
                  <a:rect l="l" t="t" r="r" b="b"/>
                  <a:pathLst>
                    <a:path w="1657" h="1624" extrusionOk="0">
                      <a:moveTo>
                        <a:pt x="829" y="1"/>
                      </a:moveTo>
                      <a:cubicBezTo>
                        <a:pt x="371" y="1"/>
                        <a:pt x="0" y="364"/>
                        <a:pt x="0" y="812"/>
                      </a:cubicBezTo>
                      <a:cubicBezTo>
                        <a:pt x="0"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342587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334477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8"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9"/>
                <p:cNvSpPr/>
                <p:nvPr/>
              </p:nvSpPr>
              <p:spPr>
                <a:xfrm>
                  <a:off x="-32636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3182550" y="1435375"/>
                  <a:ext cx="41475" cy="40600"/>
                </a:xfrm>
                <a:custGeom>
                  <a:avLst/>
                  <a:gdLst/>
                  <a:ahLst/>
                  <a:cxnLst/>
                  <a:rect l="l" t="t" r="r" b="b"/>
                  <a:pathLst>
                    <a:path w="1659" h="1624" extrusionOk="0">
                      <a:moveTo>
                        <a:pt x="829" y="1"/>
                      </a:moveTo>
                      <a:cubicBezTo>
                        <a:pt x="372"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1014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30203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2939225"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2858075"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3912550" y="1564475"/>
                  <a:ext cx="41450" cy="40575"/>
                </a:xfrm>
                <a:custGeom>
                  <a:avLst/>
                  <a:gdLst/>
                  <a:ahLst/>
                  <a:cxnLst/>
                  <a:rect l="l" t="t" r="r" b="b"/>
                  <a:pathLst>
                    <a:path w="1658" h="1623" extrusionOk="0">
                      <a:moveTo>
                        <a:pt x="829" y="0"/>
                      </a:moveTo>
                      <a:cubicBezTo>
                        <a:pt x="372" y="0"/>
                        <a:pt x="1" y="363"/>
                        <a:pt x="1" y="811"/>
                      </a:cubicBezTo>
                      <a:cubicBezTo>
                        <a:pt x="1" y="1259"/>
                        <a:pt x="372"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831450" y="1564475"/>
                  <a:ext cx="41475" cy="40575"/>
                </a:xfrm>
                <a:custGeom>
                  <a:avLst/>
                  <a:gdLst/>
                  <a:ahLst/>
                  <a:cxnLst/>
                  <a:rect l="l" t="t" r="r" b="b"/>
                  <a:pathLst>
                    <a:path w="1659" h="1623" extrusionOk="0">
                      <a:moveTo>
                        <a:pt x="829" y="0"/>
                      </a:moveTo>
                      <a:cubicBezTo>
                        <a:pt x="372" y="0"/>
                        <a:pt x="1" y="363"/>
                        <a:pt x="1" y="811"/>
                      </a:cubicBezTo>
                      <a:cubicBezTo>
                        <a:pt x="1" y="1259"/>
                        <a:pt x="372"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375035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66920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3588100" y="1564475"/>
                  <a:ext cx="41450" cy="40575"/>
                </a:xfrm>
                <a:custGeom>
                  <a:avLst/>
                  <a:gdLst/>
                  <a:ahLst/>
                  <a:cxnLst/>
                  <a:rect l="l" t="t" r="r" b="b"/>
                  <a:pathLst>
                    <a:path w="1658" h="1623" extrusionOk="0">
                      <a:moveTo>
                        <a:pt x="828" y="0"/>
                      </a:moveTo>
                      <a:cubicBezTo>
                        <a:pt x="372" y="0"/>
                        <a:pt x="0" y="363"/>
                        <a:pt x="0" y="811"/>
                      </a:cubicBezTo>
                      <a:cubicBezTo>
                        <a:pt x="0" y="1259"/>
                        <a:pt x="372"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506975" y="1564475"/>
                  <a:ext cx="41425" cy="40575"/>
                </a:xfrm>
                <a:custGeom>
                  <a:avLst/>
                  <a:gdLst/>
                  <a:ahLst/>
                  <a:cxnLst/>
                  <a:rect l="l" t="t" r="r" b="b"/>
                  <a:pathLst>
                    <a:path w="1657" h="1623" extrusionOk="0">
                      <a:moveTo>
                        <a:pt x="829" y="0"/>
                      </a:moveTo>
                      <a:cubicBezTo>
                        <a:pt x="371" y="0"/>
                        <a:pt x="0" y="363"/>
                        <a:pt x="0" y="811"/>
                      </a:cubicBezTo>
                      <a:cubicBezTo>
                        <a:pt x="0"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342587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334477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8"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2636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3182550" y="1564475"/>
                  <a:ext cx="41475" cy="40575"/>
                </a:xfrm>
                <a:custGeom>
                  <a:avLst/>
                  <a:gdLst/>
                  <a:ahLst/>
                  <a:cxnLst/>
                  <a:rect l="l" t="t" r="r" b="b"/>
                  <a:pathLst>
                    <a:path w="1659" h="1623" extrusionOk="0">
                      <a:moveTo>
                        <a:pt x="829" y="0"/>
                      </a:moveTo>
                      <a:cubicBezTo>
                        <a:pt x="372"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31014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30203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2939225"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2858075"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9"/>
                <p:cNvSpPr/>
                <p:nvPr/>
              </p:nvSpPr>
              <p:spPr>
                <a:xfrm>
                  <a:off x="-4697500" y="656950"/>
                  <a:ext cx="731850" cy="698700"/>
                </a:xfrm>
                <a:custGeom>
                  <a:avLst/>
                  <a:gdLst/>
                  <a:ahLst/>
                  <a:cxnLst/>
                  <a:rect l="l" t="t" r="r" b="b"/>
                  <a:pathLst>
                    <a:path w="29274" h="27948" extrusionOk="0">
                      <a:moveTo>
                        <a:pt x="14637" y="4085"/>
                      </a:moveTo>
                      <a:cubicBezTo>
                        <a:pt x="20406" y="4085"/>
                        <a:pt x="25101" y="8682"/>
                        <a:pt x="25101" y="14331"/>
                      </a:cubicBezTo>
                      <a:lnTo>
                        <a:pt x="25101" y="23863"/>
                      </a:lnTo>
                      <a:lnTo>
                        <a:pt x="4172" y="23863"/>
                      </a:lnTo>
                      <a:lnTo>
                        <a:pt x="4172" y="14331"/>
                      </a:lnTo>
                      <a:cubicBezTo>
                        <a:pt x="4172" y="8680"/>
                        <a:pt x="8865" y="4085"/>
                        <a:pt x="14637" y="4085"/>
                      </a:cubicBezTo>
                      <a:close/>
                      <a:moveTo>
                        <a:pt x="14637" y="1"/>
                      </a:moveTo>
                      <a:cubicBezTo>
                        <a:pt x="6566" y="1"/>
                        <a:pt x="0" y="6429"/>
                        <a:pt x="0" y="14331"/>
                      </a:cubicBezTo>
                      <a:lnTo>
                        <a:pt x="0" y="25904"/>
                      </a:lnTo>
                      <a:cubicBezTo>
                        <a:pt x="0" y="27033"/>
                        <a:pt x="934" y="27947"/>
                        <a:pt x="2086" y="27947"/>
                      </a:cubicBezTo>
                      <a:lnTo>
                        <a:pt x="27186" y="27947"/>
                      </a:lnTo>
                      <a:cubicBezTo>
                        <a:pt x="28339" y="27947"/>
                        <a:pt x="29273" y="27033"/>
                        <a:pt x="29274" y="25906"/>
                      </a:cubicBezTo>
                      <a:lnTo>
                        <a:pt x="29274" y="14331"/>
                      </a:lnTo>
                      <a:cubicBezTo>
                        <a:pt x="29274" y="6429"/>
                        <a:pt x="22707" y="1"/>
                        <a:pt x="146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9"/>
                <p:cNvSpPr/>
                <p:nvPr/>
              </p:nvSpPr>
              <p:spPr>
                <a:xfrm>
                  <a:off x="-4704000" y="650450"/>
                  <a:ext cx="744825" cy="711700"/>
                </a:xfrm>
                <a:custGeom>
                  <a:avLst/>
                  <a:gdLst/>
                  <a:ahLst/>
                  <a:cxnLst/>
                  <a:rect l="l" t="t" r="r" b="b"/>
                  <a:pathLst>
                    <a:path w="29793" h="28468" extrusionOk="0">
                      <a:moveTo>
                        <a:pt x="14897" y="4605"/>
                      </a:moveTo>
                      <a:cubicBezTo>
                        <a:pt x="20522" y="4605"/>
                        <a:pt x="25101" y="9085"/>
                        <a:pt x="25101" y="14591"/>
                      </a:cubicBezTo>
                      <a:lnTo>
                        <a:pt x="25101" y="23864"/>
                      </a:lnTo>
                      <a:lnTo>
                        <a:pt x="4692" y="23864"/>
                      </a:lnTo>
                      <a:lnTo>
                        <a:pt x="4692" y="14591"/>
                      </a:lnTo>
                      <a:cubicBezTo>
                        <a:pt x="4692" y="9085"/>
                        <a:pt x="9269" y="4605"/>
                        <a:pt x="14897" y="4605"/>
                      </a:cubicBezTo>
                      <a:close/>
                      <a:moveTo>
                        <a:pt x="14897" y="4085"/>
                      </a:moveTo>
                      <a:cubicBezTo>
                        <a:pt x="8982" y="4085"/>
                        <a:pt x="4172" y="8798"/>
                        <a:pt x="4172" y="14591"/>
                      </a:cubicBezTo>
                      <a:lnTo>
                        <a:pt x="4172" y="24124"/>
                      </a:lnTo>
                      <a:cubicBezTo>
                        <a:pt x="4172" y="24267"/>
                        <a:pt x="4288" y="24384"/>
                        <a:pt x="4432" y="24384"/>
                      </a:cubicBezTo>
                      <a:lnTo>
                        <a:pt x="25361" y="24384"/>
                      </a:lnTo>
                      <a:cubicBezTo>
                        <a:pt x="25504" y="24384"/>
                        <a:pt x="25621" y="24267"/>
                        <a:pt x="25621" y="24124"/>
                      </a:cubicBezTo>
                      <a:lnTo>
                        <a:pt x="25621" y="14591"/>
                      </a:lnTo>
                      <a:cubicBezTo>
                        <a:pt x="25621" y="8798"/>
                        <a:pt x="20809" y="4085"/>
                        <a:pt x="14897" y="4085"/>
                      </a:cubicBezTo>
                      <a:close/>
                      <a:moveTo>
                        <a:pt x="14897" y="521"/>
                      </a:moveTo>
                      <a:cubicBezTo>
                        <a:pt x="22823" y="521"/>
                        <a:pt x="29272" y="6832"/>
                        <a:pt x="29272" y="14591"/>
                      </a:cubicBezTo>
                      <a:lnTo>
                        <a:pt x="29272" y="26164"/>
                      </a:lnTo>
                      <a:cubicBezTo>
                        <a:pt x="29272" y="27148"/>
                        <a:pt x="28454" y="27947"/>
                        <a:pt x="27446" y="27947"/>
                      </a:cubicBezTo>
                      <a:lnTo>
                        <a:pt x="2346" y="27947"/>
                      </a:lnTo>
                      <a:cubicBezTo>
                        <a:pt x="1339" y="27947"/>
                        <a:pt x="521" y="27148"/>
                        <a:pt x="521" y="26164"/>
                      </a:cubicBezTo>
                      <a:lnTo>
                        <a:pt x="521" y="14589"/>
                      </a:lnTo>
                      <a:cubicBezTo>
                        <a:pt x="521" y="6832"/>
                        <a:pt x="6969" y="521"/>
                        <a:pt x="14897" y="521"/>
                      </a:cubicBezTo>
                      <a:close/>
                      <a:moveTo>
                        <a:pt x="14897" y="0"/>
                      </a:moveTo>
                      <a:cubicBezTo>
                        <a:pt x="6682" y="0"/>
                        <a:pt x="0" y="6545"/>
                        <a:pt x="0" y="14591"/>
                      </a:cubicBezTo>
                      <a:lnTo>
                        <a:pt x="0" y="26164"/>
                      </a:lnTo>
                      <a:cubicBezTo>
                        <a:pt x="0" y="27435"/>
                        <a:pt x="1052" y="28467"/>
                        <a:pt x="2346" y="28467"/>
                      </a:cubicBezTo>
                      <a:lnTo>
                        <a:pt x="27446" y="28467"/>
                      </a:lnTo>
                      <a:cubicBezTo>
                        <a:pt x="28741" y="28467"/>
                        <a:pt x="29793" y="27435"/>
                        <a:pt x="29793" y="26166"/>
                      </a:cubicBezTo>
                      <a:lnTo>
                        <a:pt x="29793" y="14591"/>
                      </a:lnTo>
                      <a:cubicBezTo>
                        <a:pt x="29793" y="6545"/>
                        <a:pt x="23110" y="0"/>
                        <a:pt x="1489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a:off x="-4736275" y="1216150"/>
                  <a:ext cx="798975" cy="660900"/>
                </a:xfrm>
                <a:custGeom>
                  <a:avLst/>
                  <a:gdLst/>
                  <a:ahLst/>
                  <a:cxnLst/>
                  <a:rect l="l" t="t" r="r" b="b"/>
                  <a:pathLst>
                    <a:path w="31959" h="26436" extrusionOk="0">
                      <a:moveTo>
                        <a:pt x="0" y="0"/>
                      </a:moveTo>
                      <a:lnTo>
                        <a:pt x="0" y="26436"/>
                      </a:lnTo>
                      <a:lnTo>
                        <a:pt x="31958" y="26436"/>
                      </a:lnTo>
                      <a:lnTo>
                        <a:pt x="31958"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4742800" y="1209650"/>
                  <a:ext cx="812000" cy="673900"/>
                </a:xfrm>
                <a:custGeom>
                  <a:avLst/>
                  <a:gdLst/>
                  <a:ahLst/>
                  <a:cxnLst/>
                  <a:rect l="l" t="t" r="r" b="b"/>
                  <a:pathLst>
                    <a:path w="32480" h="26956" extrusionOk="0">
                      <a:moveTo>
                        <a:pt x="31960" y="521"/>
                      </a:moveTo>
                      <a:lnTo>
                        <a:pt x="31960" y="26435"/>
                      </a:lnTo>
                      <a:lnTo>
                        <a:pt x="522" y="26435"/>
                      </a:lnTo>
                      <a:lnTo>
                        <a:pt x="522" y="521"/>
                      </a:lnTo>
                      <a:close/>
                      <a:moveTo>
                        <a:pt x="260" y="0"/>
                      </a:moveTo>
                      <a:cubicBezTo>
                        <a:pt x="117" y="0"/>
                        <a:pt x="1" y="117"/>
                        <a:pt x="2" y="260"/>
                      </a:cubicBezTo>
                      <a:lnTo>
                        <a:pt x="2" y="26696"/>
                      </a:lnTo>
                      <a:cubicBezTo>
                        <a:pt x="1" y="26840"/>
                        <a:pt x="118" y="26956"/>
                        <a:pt x="262" y="26956"/>
                      </a:cubicBezTo>
                      <a:lnTo>
                        <a:pt x="32219" y="26956"/>
                      </a:lnTo>
                      <a:cubicBezTo>
                        <a:pt x="32363" y="26956"/>
                        <a:pt x="32480" y="26840"/>
                        <a:pt x="32480" y="26696"/>
                      </a:cubicBezTo>
                      <a:lnTo>
                        <a:pt x="32480" y="260"/>
                      </a:lnTo>
                      <a:cubicBezTo>
                        <a:pt x="32480" y="117"/>
                        <a:pt x="32365" y="0"/>
                        <a:pt x="32221" y="0"/>
                      </a:cubicBezTo>
                      <a:cubicBezTo>
                        <a:pt x="32221" y="0"/>
                        <a:pt x="32220" y="0"/>
                        <a:pt x="32219" y="0"/>
                      </a:cubicBezTo>
                      <a:lnTo>
                        <a:pt x="262" y="0"/>
                      </a:lnTo>
                      <a:cubicBezTo>
                        <a:pt x="262" y="0"/>
                        <a:pt x="261" y="0"/>
                        <a:pt x="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4427675" y="1405450"/>
                  <a:ext cx="173950" cy="310225"/>
                </a:xfrm>
                <a:custGeom>
                  <a:avLst/>
                  <a:gdLst/>
                  <a:ahLst/>
                  <a:cxnLst/>
                  <a:rect l="l" t="t" r="r" b="b"/>
                  <a:pathLst>
                    <a:path w="6958" h="12409" extrusionOk="0">
                      <a:moveTo>
                        <a:pt x="3479" y="0"/>
                      </a:moveTo>
                      <a:cubicBezTo>
                        <a:pt x="1557" y="0"/>
                        <a:pt x="0" y="1525"/>
                        <a:pt x="0" y="3406"/>
                      </a:cubicBezTo>
                      <a:cubicBezTo>
                        <a:pt x="0" y="4702"/>
                        <a:pt x="739" y="5828"/>
                        <a:pt x="1826" y="6403"/>
                      </a:cubicBezTo>
                      <a:lnTo>
                        <a:pt x="1242" y="12408"/>
                      </a:lnTo>
                      <a:lnTo>
                        <a:pt x="5717" y="12408"/>
                      </a:lnTo>
                      <a:lnTo>
                        <a:pt x="5132" y="6403"/>
                      </a:lnTo>
                      <a:cubicBezTo>
                        <a:pt x="6219" y="5828"/>
                        <a:pt x="6958" y="4702"/>
                        <a:pt x="6958" y="3406"/>
                      </a:cubicBezTo>
                      <a:cubicBezTo>
                        <a:pt x="6958" y="1525"/>
                        <a:pt x="5401" y="0"/>
                        <a:pt x="347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4434200" y="1398925"/>
                  <a:ext cx="187000" cy="323250"/>
                </a:xfrm>
                <a:custGeom>
                  <a:avLst/>
                  <a:gdLst/>
                  <a:ahLst/>
                  <a:cxnLst/>
                  <a:rect l="l" t="t" r="r" b="b"/>
                  <a:pathLst>
                    <a:path w="7480" h="12930" extrusionOk="0">
                      <a:moveTo>
                        <a:pt x="3740" y="522"/>
                      </a:moveTo>
                      <a:cubicBezTo>
                        <a:pt x="5515" y="522"/>
                        <a:pt x="6960" y="1932"/>
                        <a:pt x="6960" y="3666"/>
                      </a:cubicBezTo>
                      <a:cubicBezTo>
                        <a:pt x="6960" y="4823"/>
                        <a:pt x="6312" y="5883"/>
                        <a:pt x="5271" y="6434"/>
                      </a:cubicBezTo>
                      <a:cubicBezTo>
                        <a:pt x="5177" y="6484"/>
                        <a:pt x="5123" y="6585"/>
                        <a:pt x="5134" y="6690"/>
                      </a:cubicBezTo>
                      <a:lnTo>
                        <a:pt x="5691" y="12409"/>
                      </a:lnTo>
                      <a:lnTo>
                        <a:pt x="1792" y="12409"/>
                      </a:lnTo>
                      <a:lnTo>
                        <a:pt x="2347" y="6690"/>
                      </a:lnTo>
                      <a:cubicBezTo>
                        <a:pt x="2357" y="6585"/>
                        <a:pt x="2303" y="6484"/>
                        <a:pt x="2209" y="6434"/>
                      </a:cubicBezTo>
                      <a:cubicBezTo>
                        <a:pt x="1168" y="5883"/>
                        <a:pt x="521" y="4823"/>
                        <a:pt x="521" y="3666"/>
                      </a:cubicBezTo>
                      <a:cubicBezTo>
                        <a:pt x="521" y="1932"/>
                        <a:pt x="1965" y="522"/>
                        <a:pt x="3740" y="522"/>
                      </a:cubicBezTo>
                      <a:close/>
                      <a:moveTo>
                        <a:pt x="3740" y="1"/>
                      </a:moveTo>
                      <a:cubicBezTo>
                        <a:pt x="1678" y="1"/>
                        <a:pt x="1" y="1645"/>
                        <a:pt x="1" y="3667"/>
                      </a:cubicBezTo>
                      <a:cubicBezTo>
                        <a:pt x="1" y="4958"/>
                        <a:pt x="691" y="6147"/>
                        <a:pt x="1812" y="6809"/>
                      </a:cubicBezTo>
                      <a:lnTo>
                        <a:pt x="1244" y="12644"/>
                      </a:lnTo>
                      <a:cubicBezTo>
                        <a:pt x="1230" y="12796"/>
                        <a:pt x="1350" y="12930"/>
                        <a:pt x="1503" y="12930"/>
                      </a:cubicBezTo>
                      <a:lnTo>
                        <a:pt x="5977" y="12930"/>
                      </a:lnTo>
                      <a:cubicBezTo>
                        <a:pt x="6130" y="12930"/>
                        <a:pt x="6250" y="12796"/>
                        <a:pt x="6236" y="12644"/>
                      </a:cubicBezTo>
                      <a:lnTo>
                        <a:pt x="5668" y="6809"/>
                      </a:lnTo>
                      <a:cubicBezTo>
                        <a:pt x="6789" y="6146"/>
                        <a:pt x="7479" y="4958"/>
                        <a:pt x="7479" y="3667"/>
                      </a:cubicBezTo>
                      <a:cubicBezTo>
                        <a:pt x="7479" y="1645"/>
                        <a:pt x="5801" y="1"/>
                        <a:pt x="37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 name="Google Shape;285;p29"/>
            <p:cNvGrpSpPr/>
            <p:nvPr/>
          </p:nvGrpSpPr>
          <p:grpSpPr>
            <a:xfrm rot="10800000">
              <a:off x="3474186" y="4232201"/>
              <a:ext cx="183381" cy="1017092"/>
              <a:chOff x="-5634475" y="-504725"/>
              <a:chExt cx="188025" cy="1042850"/>
            </a:xfrm>
          </p:grpSpPr>
          <p:sp>
            <p:nvSpPr>
              <p:cNvPr id="286" name="Google Shape;286;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29"/>
            <p:cNvGrpSpPr/>
            <p:nvPr/>
          </p:nvGrpSpPr>
          <p:grpSpPr>
            <a:xfrm rot="10800000">
              <a:off x="2618037" y="4358300"/>
              <a:ext cx="72367" cy="518274"/>
              <a:chOff x="-4201325" y="-449025"/>
              <a:chExt cx="74200" cy="531400"/>
            </a:xfrm>
          </p:grpSpPr>
          <p:sp>
            <p:nvSpPr>
              <p:cNvPr id="289" name="Google Shape;289;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3E9AB-1B33-9C56-05CB-50073B1E29BA}"/>
              </a:ext>
            </a:extLst>
          </p:cNvPr>
          <p:cNvSpPr>
            <a:spLocks noGrp="1"/>
          </p:cNvSpPr>
          <p:nvPr>
            <p:ph type="title"/>
          </p:nvPr>
        </p:nvSpPr>
        <p:spPr>
          <a:xfrm>
            <a:off x="1530000" y="74475"/>
            <a:ext cx="6084000" cy="539700"/>
          </a:xfrm>
        </p:spPr>
        <p:txBody>
          <a:bodyPr/>
          <a:lstStyle/>
          <a:p>
            <a:pPr algn="ctr"/>
            <a:r>
              <a:rPr lang="en-US"/>
              <a:t>Tech Aspect of Tokenization</a:t>
            </a:r>
          </a:p>
        </p:txBody>
      </p:sp>
      <p:sp>
        <p:nvSpPr>
          <p:cNvPr id="3" name="Text Placeholder 2">
            <a:extLst>
              <a:ext uri="{FF2B5EF4-FFF2-40B4-BE49-F238E27FC236}">
                <a16:creationId xmlns:a16="http://schemas.microsoft.com/office/drawing/2014/main" id="{ECABAA33-2122-CD47-9A73-A84B6798C6B3}"/>
              </a:ext>
            </a:extLst>
          </p:cNvPr>
          <p:cNvSpPr>
            <a:spLocks noGrp="1"/>
          </p:cNvSpPr>
          <p:nvPr>
            <p:ph type="body" idx="1"/>
          </p:nvPr>
        </p:nvSpPr>
        <p:spPr>
          <a:xfrm>
            <a:off x="207524" y="782025"/>
            <a:ext cx="4212075" cy="408600"/>
          </a:xfrm>
        </p:spPr>
        <p:txBody>
          <a:bodyPr/>
          <a:lstStyle/>
          <a:p>
            <a:pPr marL="114300" indent="0">
              <a:buNone/>
            </a:pPr>
            <a:r>
              <a:rPr lang="en-US" sz="2000" b="1">
                <a:solidFill>
                  <a:srgbClr val="1F1B51"/>
                </a:solidFill>
                <a:latin typeface="Segoe UI" panose="020B0502040204020203" pitchFamily="34" charset="0"/>
                <a:cs typeface="Times New Roman" panose="02020603050405020304" pitchFamily="18" charset="0"/>
              </a:rPr>
              <a:t>Feistel Cipher Structure</a:t>
            </a:r>
          </a:p>
        </p:txBody>
      </p:sp>
      <p:sp>
        <p:nvSpPr>
          <p:cNvPr id="7" name="Text Placeholder 2">
            <a:extLst>
              <a:ext uri="{FF2B5EF4-FFF2-40B4-BE49-F238E27FC236}">
                <a16:creationId xmlns:a16="http://schemas.microsoft.com/office/drawing/2014/main" id="{AE1BC9C8-FD8A-5E02-4515-CB70877FB4DD}"/>
              </a:ext>
            </a:extLst>
          </p:cNvPr>
          <p:cNvSpPr txBox="1">
            <a:spLocks/>
          </p:cNvSpPr>
          <p:nvPr/>
        </p:nvSpPr>
        <p:spPr>
          <a:xfrm>
            <a:off x="207524" y="4157175"/>
            <a:ext cx="7574401"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pPr marL="114300" indent="0">
              <a:buFont typeface="DM Sans"/>
              <a:buNone/>
            </a:pPr>
            <a:r>
              <a:rPr lang="en-US"/>
              <a:t>More rounds of encryption = Higher security level</a:t>
            </a:r>
          </a:p>
        </p:txBody>
      </p:sp>
      <p:pic>
        <p:nvPicPr>
          <p:cNvPr id="8" name="Picture 7">
            <a:extLst>
              <a:ext uri="{FF2B5EF4-FFF2-40B4-BE49-F238E27FC236}">
                <a16:creationId xmlns:a16="http://schemas.microsoft.com/office/drawing/2014/main" id="{739A7069-1DF1-6942-DCC0-5529D8A61AF3}"/>
              </a:ext>
            </a:extLst>
          </p:cNvPr>
          <p:cNvPicPr>
            <a:picLocks noChangeAspect="1"/>
          </p:cNvPicPr>
          <p:nvPr/>
        </p:nvPicPr>
        <p:blipFill>
          <a:blip r:embed="rId2"/>
          <a:stretch>
            <a:fillRect/>
          </a:stretch>
        </p:blipFill>
        <p:spPr>
          <a:xfrm>
            <a:off x="533399" y="1368160"/>
            <a:ext cx="7772400" cy="2407180"/>
          </a:xfrm>
          <a:prstGeom prst="rect">
            <a:avLst/>
          </a:prstGeom>
          <a:ln w="28575"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229570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3E9AB-1B33-9C56-05CB-50073B1E29BA}"/>
              </a:ext>
            </a:extLst>
          </p:cNvPr>
          <p:cNvSpPr>
            <a:spLocks noGrp="1"/>
          </p:cNvSpPr>
          <p:nvPr>
            <p:ph type="title"/>
          </p:nvPr>
        </p:nvSpPr>
        <p:spPr>
          <a:xfrm>
            <a:off x="1530000" y="74475"/>
            <a:ext cx="6084000" cy="539700"/>
          </a:xfrm>
        </p:spPr>
        <p:txBody>
          <a:bodyPr/>
          <a:lstStyle/>
          <a:p>
            <a:pPr algn="ctr"/>
            <a:r>
              <a:rPr lang="en-US"/>
              <a:t>Tech Aspect of Tokenization</a:t>
            </a:r>
          </a:p>
        </p:txBody>
      </p:sp>
      <p:sp>
        <p:nvSpPr>
          <p:cNvPr id="3" name="Text Placeholder 2">
            <a:extLst>
              <a:ext uri="{FF2B5EF4-FFF2-40B4-BE49-F238E27FC236}">
                <a16:creationId xmlns:a16="http://schemas.microsoft.com/office/drawing/2014/main" id="{ECABAA33-2122-CD47-9A73-A84B6798C6B3}"/>
              </a:ext>
            </a:extLst>
          </p:cNvPr>
          <p:cNvSpPr>
            <a:spLocks noGrp="1"/>
          </p:cNvSpPr>
          <p:nvPr>
            <p:ph type="body" idx="1"/>
          </p:nvPr>
        </p:nvSpPr>
        <p:spPr>
          <a:xfrm>
            <a:off x="207524" y="782025"/>
            <a:ext cx="4888351" cy="408600"/>
          </a:xfrm>
        </p:spPr>
        <p:txBody>
          <a:bodyPr/>
          <a:lstStyle/>
          <a:p>
            <a:pPr marL="114300" indent="0">
              <a:buNone/>
            </a:pPr>
            <a:r>
              <a:rPr lang="en-US" sz="2000" b="1">
                <a:solidFill>
                  <a:srgbClr val="1F1B51"/>
                </a:solidFill>
                <a:latin typeface="Segoe UI" panose="020B0502040204020203" pitchFamily="34" charset="0"/>
                <a:cs typeface="Times New Roman" panose="02020603050405020304" pitchFamily="18" charset="0"/>
              </a:rPr>
              <a:t>FPE (Format-Preserving Encryption</a:t>
            </a:r>
            <a:r>
              <a:rPr lang="en-US" b="1"/>
              <a:t>)</a:t>
            </a:r>
          </a:p>
        </p:txBody>
      </p:sp>
      <p:sp>
        <p:nvSpPr>
          <p:cNvPr id="7" name="Text Placeholder 2">
            <a:extLst>
              <a:ext uri="{FF2B5EF4-FFF2-40B4-BE49-F238E27FC236}">
                <a16:creationId xmlns:a16="http://schemas.microsoft.com/office/drawing/2014/main" id="{AE1BC9C8-FD8A-5E02-4515-CB70877FB4DD}"/>
              </a:ext>
            </a:extLst>
          </p:cNvPr>
          <p:cNvSpPr txBox="1">
            <a:spLocks/>
          </p:cNvSpPr>
          <p:nvPr/>
        </p:nvSpPr>
        <p:spPr>
          <a:xfrm>
            <a:off x="207524" y="1154175"/>
            <a:ext cx="914983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pPr marL="114300" indent="0">
              <a:buFont typeface="DM Sans"/>
              <a:buNone/>
            </a:pPr>
            <a:r>
              <a:rPr lang="en-US" sz="1600"/>
              <a:t>A cryptographic technique used to encrypt data while preserving its original format.</a:t>
            </a:r>
          </a:p>
        </p:txBody>
      </p:sp>
      <p:sp>
        <p:nvSpPr>
          <p:cNvPr id="4" name="Text Placeholder 2">
            <a:extLst>
              <a:ext uri="{FF2B5EF4-FFF2-40B4-BE49-F238E27FC236}">
                <a16:creationId xmlns:a16="http://schemas.microsoft.com/office/drawing/2014/main" id="{7AA5936C-5A93-3D68-15D6-C9DA04497975}"/>
              </a:ext>
            </a:extLst>
          </p:cNvPr>
          <p:cNvSpPr txBox="1">
            <a:spLocks/>
          </p:cNvSpPr>
          <p:nvPr/>
        </p:nvSpPr>
        <p:spPr>
          <a:xfrm>
            <a:off x="113166" y="2436422"/>
            <a:ext cx="5170372"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pPr marL="114300" indent="0">
              <a:buFont typeface="DM Sans"/>
              <a:buNone/>
            </a:pPr>
            <a:r>
              <a:rPr lang="en-US" sz="2000" b="1">
                <a:solidFill>
                  <a:srgbClr val="1F1B51"/>
                </a:solidFill>
                <a:latin typeface="Segoe UI" panose="020B0502040204020203" pitchFamily="34" charset="0"/>
                <a:cs typeface="Times New Roman" panose="02020603050405020304" pitchFamily="18" charset="0"/>
              </a:rPr>
              <a:t>FPE is used in Payment Tokenization to:</a:t>
            </a:r>
          </a:p>
        </p:txBody>
      </p:sp>
      <mc:AlternateContent xmlns:mc="http://schemas.openxmlformats.org/markup-compatibility/2006">
        <mc:Choice xmlns:a14="http://schemas.microsoft.com/office/drawing/2010/main" Requires="a14">
          <p:sp>
            <p:nvSpPr>
              <p:cNvPr id="5" name="Text Placeholder 2">
                <a:extLst>
                  <a:ext uri="{FF2B5EF4-FFF2-40B4-BE49-F238E27FC236}">
                    <a16:creationId xmlns:a16="http://schemas.microsoft.com/office/drawing/2014/main" id="{E9753918-4693-BA22-E461-2E23A32922B3}"/>
                  </a:ext>
                </a:extLst>
              </p:cNvPr>
              <p:cNvSpPr txBox="1">
                <a:spLocks/>
              </p:cNvSpPr>
              <p:nvPr/>
            </p:nvSpPr>
            <p:spPr>
              <a:xfrm>
                <a:off x="113166" y="2845022"/>
                <a:ext cx="4669276" cy="12286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r>
                  <a:rPr lang="en-US" sz="1600"/>
                  <a:t>Allow efficient database management for merchants</a:t>
                </a:r>
              </a:p>
              <a:p>
                <a:r>
                  <a:rPr lang="en-US" sz="1600"/>
                  <a:t>The security level for FPE </a:t>
                </a:r>
                <a14:m>
                  <m:oMath xmlns:m="http://schemas.openxmlformats.org/officeDocument/2006/math">
                    <m:r>
                      <a:rPr lang="en-US" sz="1600" i="1" smtClean="0">
                        <a:latin typeface="Cambria Math" panose="02040503050406030204" pitchFamily="18" charset="0"/>
                        <a:ea typeface="Cambria Math" panose="02040503050406030204" pitchFamily="18" charset="0"/>
                      </a:rPr>
                      <m:t>≥</m:t>
                    </m:r>
                  </m:oMath>
                </a14:m>
                <a:r>
                  <a:rPr lang="en-US" sz="1600"/>
                  <a:t> Encryption method used (e.g. AES)</a:t>
                </a:r>
              </a:p>
              <a:p>
                <a:endParaRPr lang="en-US" sz="1600"/>
              </a:p>
            </p:txBody>
          </p:sp>
        </mc:Choice>
        <mc:Fallback>
          <p:sp>
            <p:nvSpPr>
              <p:cNvPr id="5" name="Text Placeholder 2">
                <a:extLst>
                  <a:ext uri="{FF2B5EF4-FFF2-40B4-BE49-F238E27FC236}">
                    <a16:creationId xmlns:a16="http://schemas.microsoft.com/office/drawing/2014/main" id="{E9753918-4693-BA22-E461-2E23A32922B3}"/>
                  </a:ext>
                </a:extLst>
              </p:cNvPr>
              <p:cNvSpPr txBox="1">
                <a:spLocks noRot="1" noChangeAspect="1" noMove="1" noResize="1" noEditPoints="1" noAdjustHandles="1" noChangeArrowheads="1" noChangeShapeType="1" noTextEdit="1"/>
              </p:cNvSpPr>
              <p:nvPr/>
            </p:nvSpPr>
            <p:spPr>
              <a:xfrm>
                <a:off x="113166" y="2845022"/>
                <a:ext cx="4669276" cy="1228606"/>
              </a:xfrm>
              <a:prstGeom prst="rect">
                <a:avLst/>
              </a:prstGeom>
              <a:blipFill>
                <a:blip r:embed="rId2"/>
                <a:stretch>
                  <a:fillRect/>
                </a:stretch>
              </a:blipFill>
              <a:ln>
                <a:noFill/>
              </a:ln>
            </p:spPr>
            <p:txBody>
              <a:bodyPr/>
              <a:lstStyle/>
              <a:p>
                <a:r>
                  <a:rPr lang="en-US">
                    <a:noFill/>
                  </a:rPr>
                  <a:t> </a:t>
                </a:r>
              </a:p>
            </p:txBody>
          </p:sp>
        </mc:Fallback>
      </mc:AlternateContent>
      <p:sp>
        <p:nvSpPr>
          <p:cNvPr id="9" name="Text Placeholder 2">
            <a:extLst>
              <a:ext uri="{FF2B5EF4-FFF2-40B4-BE49-F238E27FC236}">
                <a16:creationId xmlns:a16="http://schemas.microsoft.com/office/drawing/2014/main" id="{E50EAA3F-D0B9-E43E-D79C-E185B538C4DF}"/>
              </a:ext>
            </a:extLst>
          </p:cNvPr>
          <p:cNvSpPr txBox="1">
            <a:spLocks/>
          </p:cNvSpPr>
          <p:nvPr/>
        </p:nvSpPr>
        <p:spPr>
          <a:xfrm>
            <a:off x="5147385" y="1756170"/>
            <a:ext cx="3167124"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pPr marL="114300" indent="0">
              <a:buFont typeface="DM Sans"/>
              <a:buNone/>
            </a:pPr>
            <a:r>
              <a:rPr lang="en-US" sz="1200"/>
              <a:t>FPE Pseudo Code:</a:t>
            </a:r>
          </a:p>
        </p:txBody>
      </p:sp>
      <p:pic>
        <p:nvPicPr>
          <p:cNvPr id="16" name="Picture 15">
            <a:extLst>
              <a:ext uri="{FF2B5EF4-FFF2-40B4-BE49-F238E27FC236}">
                <a16:creationId xmlns:a16="http://schemas.microsoft.com/office/drawing/2014/main" id="{89A1F6E5-69AF-F099-669C-F5CCE2651081}"/>
              </a:ext>
            </a:extLst>
          </p:cNvPr>
          <p:cNvPicPr>
            <a:picLocks noChangeAspect="1"/>
          </p:cNvPicPr>
          <p:nvPr/>
        </p:nvPicPr>
        <p:blipFill>
          <a:blip r:embed="rId3"/>
          <a:stretch>
            <a:fillRect/>
          </a:stretch>
        </p:blipFill>
        <p:spPr>
          <a:xfrm>
            <a:off x="5283538" y="2076988"/>
            <a:ext cx="2894819" cy="2826741"/>
          </a:xfrm>
          <a:prstGeom prst="rect">
            <a:avLst/>
          </a:prstGeom>
        </p:spPr>
      </p:pic>
    </p:spTree>
    <p:extLst>
      <p:ext uri="{BB962C8B-B14F-4D97-AF65-F5344CB8AC3E}">
        <p14:creationId xmlns:p14="http://schemas.microsoft.com/office/powerpoint/2010/main" val="3450519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9643D-4DF2-BE53-6103-EF514E2F2F7D}"/>
              </a:ext>
            </a:extLst>
          </p:cNvPr>
          <p:cNvSpPr>
            <a:spLocks noGrp="1"/>
          </p:cNvSpPr>
          <p:nvPr>
            <p:ph type="title"/>
          </p:nvPr>
        </p:nvSpPr>
        <p:spPr>
          <a:xfrm>
            <a:off x="3738961" y="106325"/>
            <a:ext cx="2318986" cy="571598"/>
          </a:xfrm>
        </p:spPr>
        <p:txBody>
          <a:bodyPr/>
          <a:lstStyle/>
          <a:p>
            <a:r>
              <a:rPr lang="en-US"/>
              <a:t>Demo</a:t>
            </a:r>
          </a:p>
        </p:txBody>
      </p:sp>
      <p:sp>
        <p:nvSpPr>
          <p:cNvPr id="4" name="TextBox 3">
            <a:extLst>
              <a:ext uri="{FF2B5EF4-FFF2-40B4-BE49-F238E27FC236}">
                <a16:creationId xmlns:a16="http://schemas.microsoft.com/office/drawing/2014/main" id="{C5C0D6F9-D367-A6E5-67C4-FEDD165CB593}"/>
              </a:ext>
            </a:extLst>
          </p:cNvPr>
          <p:cNvSpPr txBox="1"/>
          <p:nvPr/>
        </p:nvSpPr>
        <p:spPr>
          <a:xfrm>
            <a:off x="237234" y="1471585"/>
            <a:ext cx="2975675" cy="1538883"/>
          </a:xfrm>
          <a:prstGeom prst="rect">
            <a:avLst/>
          </a:prstGeom>
          <a:noFill/>
        </p:spPr>
        <p:txBody>
          <a:bodyPr wrap="square" lIns="91440" tIns="45720" rIns="91440" bIns="45720" rtlCol="0" anchor="t">
            <a:spAutoFit/>
          </a:bodyPr>
          <a:lstStyle/>
          <a:p>
            <a:pPr marL="114300">
              <a:buClr>
                <a:schemeClr val="lt2"/>
              </a:buClr>
              <a:buSzPts val="1800"/>
            </a:pPr>
            <a:r>
              <a:rPr lang="en-SG" sz="2000" b="1">
                <a:solidFill>
                  <a:srgbClr val="1F1B51"/>
                </a:solidFill>
                <a:latin typeface="Segoe UI" panose="020B0502040204020203" pitchFamily="34" charset="0"/>
                <a:cs typeface="Times New Roman" panose="02020603050405020304" pitchFamily="18" charset="0"/>
                <a:sym typeface="DM Sans"/>
              </a:rPr>
              <a:t>Tokenization Demo</a:t>
            </a:r>
          </a:p>
          <a:p>
            <a:pPr marL="114300">
              <a:buClr>
                <a:schemeClr val="lt2"/>
              </a:buClr>
              <a:buSzPts val="1800"/>
            </a:pPr>
            <a:r>
              <a:rPr lang="en-SG" sz="2000" b="1">
                <a:solidFill>
                  <a:srgbClr val="1F1B51"/>
                </a:solidFill>
                <a:latin typeface="Segoe UI" panose="020B0502040204020203" pitchFamily="34" charset="0"/>
                <a:cs typeface="Times New Roman" panose="02020603050405020304" pitchFamily="18" charset="0"/>
                <a:sym typeface="DM Sans"/>
              </a:rPr>
              <a:t>Explore the Example Below</a:t>
            </a:r>
          </a:p>
          <a:p>
            <a:pPr marL="114300">
              <a:buClr>
                <a:schemeClr val="lt2"/>
              </a:buClr>
              <a:buSzPts val="1800"/>
            </a:pPr>
            <a:endParaRPr lang="en-SG" sz="2000" b="1">
              <a:solidFill>
                <a:srgbClr val="1F1B51"/>
              </a:solidFill>
              <a:latin typeface="Segoe UI" panose="020B0502040204020203" pitchFamily="34" charset="0"/>
              <a:cs typeface="Times New Roman" panose="02020603050405020304" pitchFamily="18" charset="0"/>
              <a:sym typeface="DM Sans"/>
            </a:endParaRPr>
          </a:p>
          <a:p>
            <a:endParaRPr lang="en-US"/>
          </a:p>
        </p:txBody>
      </p:sp>
      <p:sp>
        <p:nvSpPr>
          <p:cNvPr id="7" name="TextBox 6">
            <a:extLst>
              <a:ext uri="{FF2B5EF4-FFF2-40B4-BE49-F238E27FC236}">
                <a16:creationId xmlns:a16="http://schemas.microsoft.com/office/drawing/2014/main" id="{73BE2DE5-9DC2-1A4C-7CE5-197CB816373D}"/>
              </a:ext>
            </a:extLst>
          </p:cNvPr>
          <p:cNvSpPr txBox="1"/>
          <p:nvPr/>
        </p:nvSpPr>
        <p:spPr>
          <a:xfrm>
            <a:off x="413239" y="2785907"/>
            <a:ext cx="2672080" cy="1600438"/>
          </a:xfrm>
          <a:prstGeom prst="rect">
            <a:avLst/>
          </a:prstGeom>
          <a:noFill/>
        </p:spPr>
        <p:txBody>
          <a:bodyPr wrap="square" rtlCol="0">
            <a:spAutoFit/>
          </a:bodyPr>
          <a:lstStyle/>
          <a:p>
            <a:r>
              <a:rPr lang="en-SG" b="0" i="0" u="none" strike="noStrike">
                <a:solidFill>
                  <a:srgbClr val="374151"/>
                </a:solidFill>
                <a:effectLst/>
                <a:latin typeface="Söhne"/>
              </a:rPr>
              <a:t>Discover a PCI-DSS compliant solution that minimizes scope. The input fields</a:t>
            </a:r>
            <a:r>
              <a:rPr lang="en-SG">
                <a:solidFill>
                  <a:srgbClr val="374151"/>
                </a:solidFill>
                <a:latin typeface="Söhne"/>
              </a:rPr>
              <a:t> </a:t>
            </a:r>
            <a:r>
              <a:rPr lang="en-SG" b="0" i="0" u="none" strike="noStrike">
                <a:solidFill>
                  <a:srgbClr val="374151"/>
                </a:solidFill>
                <a:effectLst/>
                <a:latin typeface="Söhne"/>
              </a:rPr>
              <a:t>are standard and are encapsulated within </a:t>
            </a:r>
            <a:r>
              <a:rPr lang="en-SG" err="1">
                <a:solidFill>
                  <a:srgbClr val="374151"/>
                </a:solidFill>
                <a:latin typeface="Söhne"/>
              </a:rPr>
              <a:t>iFrames</a:t>
            </a:r>
            <a:r>
              <a:rPr lang="en-SG" b="0" i="0" u="none" strike="noStrike">
                <a:solidFill>
                  <a:srgbClr val="374151"/>
                </a:solidFill>
                <a:effectLst/>
                <a:latin typeface="Söhne"/>
              </a:rPr>
              <a:t> hosted on Heartland's payment gateway.</a:t>
            </a:r>
          </a:p>
          <a:p>
            <a:endParaRPr lang="en-US"/>
          </a:p>
        </p:txBody>
      </p:sp>
      <p:pic>
        <p:nvPicPr>
          <p:cNvPr id="10" name="Picture 9" descr="A screenshot of a computer&#10;&#10;Description automatically generated">
            <a:extLst>
              <a:ext uri="{FF2B5EF4-FFF2-40B4-BE49-F238E27FC236}">
                <a16:creationId xmlns:a16="http://schemas.microsoft.com/office/drawing/2014/main" id="{84CE89B2-4249-47DC-F367-BC7972614507}"/>
              </a:ext>
            </a:extLst>
          </p:cNvPr>
          <p:cNvPicPr>
            <a:picLocks noChangeAspect="1"/>
          </p:cNvPicPr>
          <p:nvPr/>
        </p:nvPicPr>
        <p:blipFill>
          <a:blip r:embed="rId3"/>
          <a:stretch>
            <a:fillRect/>
          </a:stretch>
        </p:blipFill>
        <p:spPr>
          <a:xfrm>
            <a:off x="3120176" y="1023257"/>
            <a:ext cx="5880475" cy="3675297"/>
          </a:xfrm>
          <a:prstGeom prst="rect">
            <a:avLst/>
          </a:prstGeom>
        </p:spPr>
      </p:pic>
    </p:spTree>
    <p:extLst>
      <p:ext uri="{BB962C8B-B14F-4D97-AF65-F5344CB8AC3E}">
        <p14:creationId xmlns:p14="http://schemas.microsoft.com/office/powerpoint/2010/main" val="1304446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A508E-5615-2DFF-D15D-C3E4582AE7EA}"/>
              </a:ext>
            </a:extLst>
          </p:cNvPr>
          <p:cNvSpPr>
            <a:spLocks noGrp="1"/>
          </p:cNvSpPr>
          <p:nvPr>
            <p:ph type="title"/>
          </p:nvPr>
        </p:nvSpPr>
        <p:spPr>
          <a:xfrm>
            <a:off x="3671483" y="93077"/>
            <a:ext cx="1475552" cy="428715"/>
          </a:xfrm>
        </p:spPr>
        <p:txBody>
          <a:bodyPr/>
          <a:lstStyle/>
          <a:p>
            <a:r>
              <a:rPr lang="en-US"/>
              <a:t>Demo</a:t>
            </a:r>
          </a:p>
        </p:txBody>
      </p:sp>
      <p:sp>
        <p:nvSpPr>
          <p:cNvPr id="3" name="Text Placeholder 2">
            <a:extLst>
              <a:ext uri="{FF2B5EF4-FFF2-40B4-BE49-F238E27FC236}">
                <a16:creationId xmlns:a16="http://schemas.microsoft.com/office/drawing/2014/main" id="{23C924C0-1148-D303-2F7F-3460072CD6C9}"/>
              </a:ext>
            </a:extLst>
          </p:cNvPr>
          <p:cNvSpPr>
            <a:spLocks noGrp="1"/>
          </p:cNvSpPr>
          <p:nvPr>
            <p:ph type="body" idx="1"/>
          </p:nvPr>
        </p:nvSpPr>
        <p:spPr>
          <a:xfrm>
            <a:off x="607770" y="825676"/>
            <a:ext cx="5906151" cy="428715"/>
          </a:xfrm>
        </p:spPr>
        <p:txBody>
          <a:bodyPr/>
          <a:lstStyle/>
          <a:p>
            <a:r>
              <a:rPr lang="en-US"/>
              <a:t>Use RSA to encrypt 16 digits Card Number </a:t>
            </a:r>
          </a:p>
        </p:txBody>
      </p:sp>
      <p:pic>
        <p:nvPicPr>
          <p:cNvPr id="5" name="Picture 4" descr="A screen shot of a computer&#10;&#10;Description automatically generated">
            <a:extLst>
              <a:ext uri="{FF2B5EF4-FFF2-40B4-BE49-F238E27FC236}">
                <a16:creationId xmlns:a16="http://schemas.microsoft.com/office/drawing/2014/main" id="{E4FECC97-A272-3F0F-ECB9-2F5982B7F220}"/>
              </a:ext>
            </a:extLst>
          </p:cNvPr>
          <p:cNvPicPr>
            <a:picLocks noChangeAspect="1"/>
          </p:cNvPicPr>
          <p:nvPr/>
        </p:nvPicPr>
        <p:blipFill>
          <a:blip r:embed="rId2"/>
          <a:stretch>
            <a:fillRect/>
          </a:stretch>
        </p:blipFill>
        <p:spPr>
          <a:xfrm>
            <a:off x="3006472" y="1414646"/>
            <a:ext cx="6052686" cy="2632919"/>
          </a:xfrm>
          <a:prstGeom prst="rect">
            <a:avLst/>
          </a:prstGeom>
        </p:spPr>
      </p:pic>
      <p:pic>
        <p:nvPicPr>
          <p:cNvPr id="6" name="Picture 5" descr="A close up of a credit card&#10;&#10;Description automatically generated">
            <a:extLst>
              <a:ext uri="{FF2B5EF4-FFF2-40B4-BE49-F238E27FC236}">
                <a16:creationId xmlns:a16="http://schemas.microsoft.com/office/drawing/2014/main" id="{BBC0C7CE-30F1-91C5-9CBC-46E99DAB57C1}"/>
              </a:ext>
            </a:extLst>
          </p:cNvPr>
          <p:cNvPicPr>
            <a:picLocks noChangeAspect="1"/>
          </p:cNvPicPr>
          <p:nvPr/>
        </p:nvPicPr>
        <p:blipFill>
          <a:blip r:embed="rId3"/>
          <a:stretch>
            <a:fillRect/>
          </a:stretch>
        </p:blipFill>
        <p:spPr>
          <a:xfrm>
            <a:off x="122570" y="1414646"/>
            <a:ext cx="2883902" cy="1752760"/>
          </a:xfrm>
          <a:prstGeom prst="rect">
            <a:avLst/>
          </a:prstGeom>
        </p:spPr>
      </p:pic>
    </p:spTree>
    <p:extLst>
      <p:ext uri="{BB962C8B-B14F-4D97-AF65-F5344CB8AC3E}">
        <p14:creationId xmlns:p14="http://schemas.microsoft.com/office/powerpoint/2010/main" val="2944120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0EA20-AB9B-E48C-895A-1FF3512B582F}"/>
              </a:ext>
            </a:extLst>
          </p:cNvPr>
          <p:cNvSpPr>
            <a:spLocks noGrp="1"/>
          </p:cNvSpPr>
          <p:nvPr>
            <p:ph type="title"/>
          </p:nvPr>
        </p:nvSpPr>
        <p:spPr>
          <a:xfrm>
            <a:off x="3548934" y="0"/>
            <a:ext cx="1862052" cy="512610"/>
          </a:xfrm>
        </p:spPr>
        <p:txBody>
          <a:bodyPr/>
          <a:lstStyle/>
          <a:p>
            <a:r>
              <a:rPr lang="en-US"/>
              <a:t>Demo</a:t>
            </a:r>
          </a:p>
        </p:txBody>
      </p:sp>
      <p:sp>
        <p:nvSpPr>
          <p:cNvPr id="3" name="Text Placeholder 2">
            <a:extLst>
              <a:ext uri="{FF2B5EF4-FFF2-40B4-BE49-F238E27FC236}">
                <a16:creationId xmlns:a16="http://schemas.microsoft.com/office/drawing/2014/main" id="{0F40237A-AEBF-FACF-1246-B4FA36967C34}"/>
              </a:ext>
            </a:extLst>
          </p:cNvPr>
          <p:cNvSpPr>
            <a:spLocks noGrp="1"/>
          </p:cNvSpPr>
          <p:nvPr>
            <p:ph type="body" idx="1"/>
          </p:nvPr>
        </p:nvSpPr>
        <p:spPr>
          <a:xfrm>
            <a:off x="834014" y="801285"/>
            <a:ext cx="6641441" cy="512610"/>
          </a:xfrm>
        </p:spPr>
        <p:txBody>
          <a:bodyPr/>
          <a:lstStyle/>
          <a:p>
            <a:r>
              <a:rPr lang="en-US"/>
              <a:t>Transform 16 digits card Num to another 16 digits Num</a:t>
            </a:r>
          </a:p>
        </p:txBody>
      </p:sp>
      <p:pic>
        <p:nvPicPr>
          <p:cNvPr id="5" name="Picture 4" descr="A screenshot of a computer&#10;&#10;Description automatically generated">
            <a:extLst>
              <a:ext uri="{FF2B5EF4-FFF2-40B4-BE49-F238E27FC236}">
                <a16:creationId xmlns:a16="http://schemas.microsoft.com/office/drawing/2014/main" id="{A605F823-7C6E-1456-4BF8-6B041C244671}"/>
              </a:ext>
            </a:extLst>
          </p:cNvPr>
          <p:cNvPicPr>
            <a:picLocks noChangeAspect="1"/>
          </p:cNvPicPr>
          <p:nvPr/>
        </p:nvPicPr>
        <p:blipFill>
          <a:blip r:embed="rId2"/>
          <a:stretch>
            <a:fillRect/>
          </a:stretch>
        </p:blipFill>
        <p:spPr>
          <a:xfrm>
            <a:off x="464927" y="1602570"/>
            <a:ext cx="8214145" cy="2443708"/>
          </a:xfrm>
          <a:prstGeom prst="rect">
            <a:avLst/>
          </a:prstGeom>
        </p:spPr>
      </p:pic>
    </p:spTree>
    <p:extLst>
      <p:ext uri="{BB962C8B-B14F-4D97-AF65-F5344CB8AC3E}">
        <p14:creationId xmlns:p14="http://schemas.microsoft.com/office/powerpoint/2010/main" val="1427975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66712-3A9A-1F45-34A2-5E23FB274C8D}"/>
              </a:ext>
            </a:extLst>
          </p:cNvPr>
          <p:cNvSpPr>
            <a:spLocks noGrp="1"/>
          </p:cNvSpPr>
          <p:nvPr>
            <p:ph type="title"/>
          </p:nvPr>
        </p:nvSpPr>
        <p:spPr>
          <a:xfrm>
            <a:off x="2586868" y="104509"/>
            <a:ext cx="3686494" cy="539700"/>
          </a:xfrm>
        </p:spPr>
        <p:txBody>
          <a:bodyPr/>
          <a:lstStyle/>
          <a:p>
            <a:pPr algn="ctr"/>
            <a:r>
              <a:rPr lang="en-US"/>
              <a:t>Payment Authentication</a:t>
            </a:r>
            <a:br>
              <a:rPr lang="en-US"/>
            </a:br>
            <a:endParaRPr lang="en-SG"/>
          </a:p>
        </p:txBody>
      </p:sp>
      <p:sp>
        <p:nvSpPr>
          <p:cNvPr id="4" name="Title 1">
            <a:extLst>
              <a:ext uri="{FF2B5EF4-FFF2-40B4-BE49-F238E27FC236}">
                <a16:creationId xmlns:a16="http://schemas.microsoft.com/office/drawing/2014/main" id="{4702E885-5BF1-669F-1752-1F70DD14CD0D}"/>
              </a:ext>
            </a:extLst>
          </p:cNvPr>
          <p:cNvSpPr txBox="1">
            <a:spLocks/>
          </p:cNvSpPr>
          <p:nvPr/>
        </p:nvSpPr>
        <p:spPr>
          <a:xfrm>
            <a:off x="440754" y="866517"/>
            <a:ext cx="3567870" cy="409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Viga"/>
              <a:buNone/>
              <a:defRPr sz="24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r>
              <a:rPr lang="en-US" sz="2200">
                <a:solidFill>
                  <a:srgbClr val="7030A0"/>
                </a:solidFill>
              </a:rPr>
              <a:t>What it is?</a:t>
            </a:r>
          </a:p>
          <a:p>
            <a:pPr marL="285750" indent="-285750">
              <a:buFont typeface="Arial" panose="020B0604020202020204" pitchFamily="34" charset="0"/>
              <a:buChar char="•"/>
            </a:pPr>
            <a:r>
              <a:rPr lang="en-US" sz="1800">
                <a:solidFill>
                  <a:schemeClr val="tx1"/>
                </a:solidFill>
              </a:rPr>
              <a:t>Process of verifying that a payment is legitimate by confirming the identity of the customer</a:t>
            </a:r>
          </a:p>
          <a:p>
            <a:endParaRPr lang="en-US" sz="1800">
              <a:solidFill>
                <a:schemeClr val="tx1"/>
              </a:solidFill>
            </a:endParaRPr>
          </a:p>
          <a:p>
            <a:r>
              <a:rPr lang="en-SG" sz="2200">
                <a:solidFill>
                  <a:srgbClr val="7030A0"/>
                </a:solidFill>
              </a:rPr>
              <a:t>Note</a:t>
            </a:r>
          </a:p>
          <a:p>
            <a:r>
              <a:rPr lang="en-US" sz="1800">
                <a:solidFill>
                  <a:schemeClr val="tx1"/>
                </a:solidFill>
              </a:rPr>
              <a:t>Not </a:t>
            </a:r>
            <a:r>
              <a:rPr lang="en-US" sz="1800">
                <a:solidFill>
                  <a:schemeClr val="tx2">
                    <a:lumMod val="40000"/>
                    <a:lumOff val="60000"/>
                  </a:schemeClr>
                </a:solidFill>
              </a:rPr>
              <a:t>Payment </a:t>
            </a:r>
            <a:r>
              <a:rPr lang="en-US" sz="1800" err="1">
                <a:solidFill>
                  <a:schemeClr val="tx2">
                    <a:lumMod val="40000"/>
                    <a:lumOff val="60000"/>
                  </a:schemeClr>
                </a:solidFill>
              </a:rPr>
              <a:t>Authorisation</a:t>
            </a:r>
            <a:r>
              <a:rPr lang="en-US" sz="1800">
                <a:solidFill>
                  <a:schemeClr val="tx2">
                    <a:lumMod val="40000"/>
                    <a:lumOff val="60000"/>
                  </a:schemeClr>
                </a:solidFill>
              </a:rPr>
              <a:t>.</a:t>
            </a:r>
          </a:p>
          <a:p>
            <a:pPr marL="285750" indent="-285750">
              <a:buFont typeface="Arial" panose="020B0604020202020204" pitchFamily="34" charset="0"/>
              <a:buChar char="•"/>
            </a:pPr>
            <a:r>
              <a:rPr lang="en-US" sz="1800"/>
              <a:t>Ensures payment card is valid and account has sufficient balance</a:t>
            </a:r>
          </a:p>
          <a:p>
            <a:pPr marL="285750" indent="-285750">
              <a:buFont typeface="Arial" panose="020B0604020202020204" pitchFamily="34" charset="0"/>
              <a:buChar char="•"/>
            </a:pPr>
            <a:r>
              <a:rPr lang="en-US" sz="1800"/>
              <a:t>Takes place after authentication</a:t>
            </a:r>
            <a:endParaRPr lang="en-US" sz="1800">
              <a:solidFill>
                <a:schemeClr val="tx1"/>
              </a:solidFill>
            </a:endParaRPr>
          </a:p>
          <a:p>
            <a:endParaRPr lang="en-SG" sz="1800">
              <a:solidFill>
                <a:schemeClr val="tx1"/>
              </a:solidFill>
            </a:endParaRPr>
          </a:p>
          <a:p>
            <a:endParaRPr lang="en-SG" sz="2200">
              <a:solidFill>
                <a:srgbClr val="7030A0"/>
              </a:solidFill>
            </a:endParaRPr>
          </a:p>
        </p:txBody>
      </p:sp>
      <p:sp>
        <p:nvSpPr>
          <p:cNvPr id="15" name="Title 1">
            <a:extLst>
              <a:ext uri="{FF2B5EF4-FFF2-40B4-BE49-F238E27FC236}">
                <a16:creationId xmlns:a16="http://schemas.microsoft.com/office/drawing/2014/main" id="{66810419-3270-D762-2300-B70D671F8C8A}"/>
              </a:ext>
            </a:extLst>
          </p:cNvPr>
          <p:cNvSpPr txBox="1">
            <a:spLocks/>
          </p:cNvSpPr>
          <p:nvPr/>
        </p:nvSpPr>
        <p:spPr>
          <a:xfrm>
            <a:off x="4763795" y="866517"/>
            <a:ext cx="3567870" cy="409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Viga"/>
              <a:buNone/>
              <a:defRPr sz="24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r>
              <a:rPr lang="en-US" sz="2200">
                <a:solidFill>
                  <a:srgbClr val="7030A0"/>
                </a:solidFill>
              </a:rPr>
              <a:t>Why?</a:t>
            </a:r>
          </a:p>
          <a:p>
            <a:r>
              <a:rPr lang="en-US" sz="1800">
                <a:solidFill>
                  <a:schemeClr val="tx1"/>
                </a:solidFill>
              </a:rPr>
              <a:t>To fight </a:t>
            </a:r>
            <a:r>
              <a:rPr lang="en-SG" sz="1800">
                <a:solidFill>
                  <a:schemeClr val="tx2">
                    <a:lumMod val="40000"/>
                    <a:lumOff val="60000"/>
                  </a:schemeClr>
                </a:solidFill>
              </a:rPr>
              <a:t>Payment Fraud</a:t>
            </a:r>
          </a:p>
          <a:p>
            <a:pPr marL="285750" indent="-285750">
              <a:buFont typeface="Arial" panose="020B0604020202020204" pitchFamily="34" charset="0"/>
              <a:buChar char="•"/>
            </a:pPr>
            <a:r>
              <a:rPr lang="en-US" sz="1800"/>
              <a:t>Identity theft and the use of stolen card details</a:t>
            </a:r>
          </a:p>
          <a:p>
            <a:pPr marL="285750" indent="-285750">
              <a:buFont typeface="Arial" panose="020B0604020202020204" pitchFamily="34" charset="0"/>
              <a:buChar char="•"/>
            </a:pPr>
            <a:r>
              <a:rPr lang="en-US" sz="1800"/>
              <a:t>Refund fraud (or double dipping)</a:t>
            </a:r>
          </a:p>
          <a:p>
            <a:pPr marL="285750" indent="-285750">
              <a:buFont typeface="Arial" panose="020B0604020202020204" pitchFamily="34" charset="0"/>
              <a:buChar char="•"/>
            </a:pPr>
            <a:r>
              <a:rPr lang="en-US" sz="1800"/>
              <a:t>Card testing</a:t>
            </a:r>
          </a:p>
          <a:p>
            <a:pPr marL="285750" indent="-285750">
              <a:buFont typeface="Arial" panose="020B0604020202020204" pitchFamily="34" charset="0"/>
              <a:buChar char="•"/>
            </a:pPr>
            <a:r>
              <a:rPr lang="en-US" sz="1800"/>
              <a:t>Triangulation fraud</a:t>
            </a:r>
          </a:p>
          <a:p>
            <a:pPr marL="285750" indent="-285750">
              <a:buFont typeface="Arial" panose="020B0604020202020204" pitchFamily="34" charset="0"/>
              <a:buChar char="•"/>
            </a:pPr>
            <a:r>
              <a:rPr lang="en-US" sz="1800"/>
              <a:t>Account takeover</a:t>
            </a:r>
          </a:p>
          <a:p>
            <a:endParaRPr lang="en-US" sz="1400"/>
          </a:p>
          <a:p>
            <a:pPr marL="285750" indent="-285750">
              <a:buFont typeface="Arial" panose="020B0604020202020204" pitchFamily="34" charset="0"/>
              <a:buChar char="•"/>
            </a:pPr>
            <a:endParaRPr lang="en-US" sz="1800">
              <a:solidFill>
                <a:schemeClr val="tx1"/>
              </a:solidFill>
            </a:endParaRPr>
          </a:p>
          <a:p>
            <a:endParaRPr lang="en-US" sz="1800">
              <a:solidFill>
                <a:schemeClr val="tx1"/>
              </a:solidFill>
            </a:endParaRPr>
          </a:p>
          <a:p>
            <a:endParaRPr lang="en-SG" sz="1800">
              <a:solidFill>
                <a:schemeClr val="tx1"/>
              </a:solidFill>
            </a:endParaRPr>
          </a:p>
          <a:p>
            <a:endParaRPr lang="en-SG" sz="2200">
              <a:solidFill>
                <a:srgbClr val="7030A0"/>
              </a:solidFill>
            </a:endParaRPr>
          </a:p>
        </p:txBody>
      </p:sp>
    </p:spTree>
    <p:extLst>
      <p:ext uri="{BB962C8B-B14F-4D97-AF65-F5344CB8AC3E}">
        <p14:creationId xmlns:p14="http://schemas.microsoft.com/office/powerpoint/2010/main" val="185967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diagram of a fingerprint and a hand holding a phone&#10;&#10;Description automatically generated">
            <a:extLst>
              <a:ext uri="{FF2B5EF4-FFF2-40B4-BE49-F238E27FC236}">
                <a16:creationId xmlns:a16="http://schemas.microsoft.com/office/drawing/2014/main" id="{720A8CC8-AE3B-4A4B-8F54-B7BE27BAAE1E}"/>
              </a:ext>
            </a:extLst>
          </p:cNvPr>
          <p:cNvPicPr>
            <a:picLocks noChangeAspect="1"/>
          </p:cNvPicPr>
          <p:nvPr/>
        </p:nvPicPr>
        <p:blipFill>
          <a:blip r:embed="rId2"/>
          <a:stretch>
            <a:fillRect/>
          </a:stretch>
        </p:blipFill>
        <p:spPr>
          <a:xfrm>
            <a:off x="2290571" y="793750"/>
            <a:ext cx="4745736" cy="2985859"/>
          </a:xfrm>
          <a:prstGeom prst="rect">
            <a:avLst/>
          </a:prstGeom>
        </p:spPr>
      </p:pic>
      <p:sp>
        <p:nvSpPr>
          <p:cNvPr id="2" name="Title 1">
            <a:extLst>
              <a:ext uri="{FF2B5EF4-FFF2-40B4-BE49-F238E27FC236}">
                <a16:creationId xmlns:a16="http://schemas.microsoft.com/office/drawing/2014/main" id="{BCE66712-3A9A-1F45-34A2-5E23FB274C8D}"/>
              </a:ext>
            </a:extLst>
          </p:cNvPr>
          <p:cNvSpPr>
            <a:spLocks noGrp="1"/>
          </p:cNvSpPr>
          <p:nvPr>
            <p:ph type="title"/>
          </p:nvPr>
        </p:nvSpPr>
        <p:spPr>
          <a:xfrm>
            <a:off x="1113336" y="147210"/>
            <a:ext cx="6820249" cy="539700"/>
          </a:xfrm>
        </p:spPr>
        <p:txBody>
          <a:bodyPr/>
          <a:lstStyle/>
          <a:p>
            <a:pPr algn="ctr"/>
            <a:r>
              <a:rPr lang="en-US" b="1"/>
              <a:t>How Does Payment Authentication Work – Multi-Factor </a:t>
            </a:r>
            <a:r>
              <a:rPr lang="en-US" b="1" err="1"/>
              <a:t>Authorisation</a:t>
            </a:r>
            <a:endParaRPr lang="en-US" b="1"/>
          </a:p>
        </p:txBody>
      </p:sp>
      <p:sp>
        <p:nvSpPr>
          <p:cNvPr id="12" name="TextBox 11">
            <a:extLst>
              <a:ext uri="{FF2B5EF4-FFF2-40B4-BE49-F238E27FC236}">
                <a16:creationId xmlns:a16="http://schemas.microsoft.com/office/drawing/2014/main" id="{AA51B6B7-9968-D901-7F8C-0F6D16671E52}"/>
              </a:ext>
            </a:extLst>
          </p:cNvPr>
          <p:cNvSpPr txBox="1"/>
          <p:nvPr/>
        </p:nvSpPr>
        <p:spPr>
          <a:xfrm>
            <a:off x="292447" y="1194286"/>
            <a:ext cx="2331719" cy="2585323"/>
          </a:xfrm>
          <a:prstGeom prst="rect">
            <a:avLst/>
          </a:prstGeom>
          <a:noFill/>
        </p:spPr>
        <p:txBody>
          <a:bodyPr wrap="square" rtlCol="0">
            <a:spAutoFit/>
          </a:bodyPr>
          <a:lstStyle/>
          <a:p>
            <a:r>
              <a:rPr lang="en-US" sz="1800">
                <a:solidFill>
                  <a:schemeClr val="bg1">
                    <a:lumMod val="50000"/>
                  </a:schemeClr>
                </a:solidFill>
                <a:latin typeface="Viga"/>
              </a:rPr>
              <a:t>Piece of information that only the cardholder should possess. </a:t>
            </a:r>
          </a:p>
          <a:p>
            <a:endParaRPr lang="en-US" sz="1800">
              <a:solidFill>
                <a:schemeClr val="bg1">
                  <a:lumMod val="50000"/>
                </a:schemeClr>
              </a:solidFill>
              <a:latin typeface="Viga"/>
            </a:endParaRPr>
          </a:p>
          <a:p>
            <a:r>
              <a:rPr lang="en-US" sz="1800">
                <a:solidFill>
                  <a:schemeClr val="bg1">
                    <a:lumMod val="50000"/>
                  </a:schemeClr>
                </a:solidFill>
                <a:latin typeface="Viga"/>
              </a:rPr>
              <a:t>Examples:</a:t>
            </a:r>
          </a:p>
          <a:p>
            <a:r>
              <a:rPr lang="en-US" sz="1800">
                <a:solidFill>
                  <a:schemeClr val="bg1">
                    <a:lumMod val="50000"/>
                  </a:schemeClr>
                </a:solidFill>
                <a:latin typeface="Viga"/>
              </a:rPr>
              <a:t>Personal details</a:t>
            </a:r>
          </a:p>
          <a:p>
            <a:r>
              <a:rPr lang="en-US" sz="1800">
                <a:solidFill>
                  <a:schemeClr val="bg1">
                    <a:lumMod val="50000"/>
                  </a:schemeClr>
                </a:solidFill>
                <a:latin typeface="Viga"/>
              </a:rPr>
              <a:t>Password</a:t>
            </a:r>
          </a:p>
          <a:p>
            <a:r>
              <a:rPr lang="en-US" sz="1800">
                <a:solidFill>
                  <a:schemeClr val="bg1">
                    <a:lumMod val="50000"/>
                  </a:schemeClr>
                </a:solidFill>
                <a:latin typeface="Viga"/>
              </a:rPr>
              <a:t>PIN</a:t>
            </a:r>
          </a:p>
        </p:txBody>
      </p:sp>
      <p:sp>
        <p:nvSpPr>
          <p:cNvPr id="13" name="TextBox 12">
            <a:extLst>
              <a:ext uri="{FF2B5EF4-FFF2-40B4-BE49-F238E27FC236}">
                <a16:creationId xmlns:a16="http://schemas.microsoft.com/office/drawing/2014/main" id="{4F507DFD-DEDA-8A9B-6A4A-8A745B7E27FA}"/>
              </a:ext>
            </a:extLst>
          </p:cNvPr>
          <p:cNvSpPr txBox="1"/>
          <p:nvPr/>
        </p:nvSpPr>
        <p:spPr>
          <a:xfrm>
            <a:off x="2639534" y="3033883"/>
            <a:ext cx="5056794" cy="2585323"/>
          </a:xfrm>
          <a:prstGeom prst="rect">
            <a:avLst/>
          </a:prstGeom>
          <a:noFill/>
        </p:spPr>
        <p:txBody>
          <a:bodyPr wrap="square" rtlCol="0">
            <a:spAutoFit/>
          </a:bodyPr>
          <a:lstStyle>
            <a:defPPr marR="0" lvl="0" algn="l" rtl="0">
              <a:lnSpc>
                <a:spcPct val="100000"/>
              </a:lnSpc>
              <a:spcBef>
                <a:spcPts val="0"/>
              </a:spcBef>
              <a:spcAft>
                <a:spcPts val="0"/>
              </a:spcAft>
            </a:defPPr>
            <a:lvl1pPr>
              <a:defRPr sz="1800">
                <a:solidFill>
                  <a:schemeClr val="bg1">
                    <a:lumMod val="50000"/>
                  </a:schemeClr>
                </a:solidFill>
                <a:latin typeface="Viga"/>
              </a:defRPr>
            </a:lvl1pPr>
          </a:lstStyle>
          <a:p>
            <a:r>
              <a:rPr lang="en-US">
                <a:solidFill>
                  <a:srgbClr val="B90000"/>
                </a:solidFill>
              </a:rPr>
              <a:t>Examples</a:t>
            </a:r>
            <a:r>
              <a:rPr lang="en-SG">
                <a:solidFill>
                  <a:srgbClr val="B90000"/>
                </a:solidFill>
              </a:rPr>
              <a:t>:</a:t>
            </a:r>
          </a:p>
          <a:p>
            <a:r>
              <a:rPr lang="en-SG">
                <a:solidFill>
                  <a:srgbClr val="B90000"/>
                </a:solidFill>
              </a:rPr>
              <a:t>OTPs – SMS</a:t>
            </a:r>
          </a:p>
          <a:p>
            <a:r>
              <a:rPr lang="en-SG">
                <a:solidFill>
                  <a:srgbClr val="B90000"/>
                </a:solidFill>
              </a:rPr>
              <a:t>QR code authentication</a:t>
            </a:r>
          </a:p>
          <a:p>
            <a:r>
              <a:rPr lang="en-SG">
                <a:solidFill>
                  <a:srgbClr val="B90000"/>
                </a:solidFill>
              </a:rPr>
              <a:t>Push notifications</a:t>
            </a:r>
          </a:p>
          <a:p>
            <a:r>
              <a:rPr lang="en-SG">
                <a:solidFill>
                  <a:srgbClr val="B90000"/>
                </a:solidFill>
              </a:rPr>
              <a:t>Token</a:t>
            </a:r>
          </a:p>
          <a:p>
            <a:r>
              <a:rPr lang="en-SG">
                <a:solidFill>
                  <a:srgbClr val="B90000"/>
                </a:solidFill>
              </a:rPr>
              <a:t>CVV number</a:t>
            </a:r>
          </a:p>
          <a:p>
            <a:r>
              <a:rPr lang="en-SG">
                <a:solidFill>
                  <a:srgbClr val="B90000"/>
                </a:solidFill>
              </a:rPr>
              <a:t>Geographical Location (at time of purchase)</a:t>
            </a:r>
          </a:p>
          <a:p>
            <a:endParaRPr lang="en-SG">
              <a:solidFill>
                <a:srgbClr val="B90000"/>
              </a:solidFill>
            </a:endParaRPr>
          </a:p>
          <a:p>
            <a:endParaRPr lang="en-US">
              <a:solidFill>
                <a:srgbClr val="B90000"/>
              </a:solidFill>
            </a:endParaRPr>
          </a:p>
        </p:txBody>
      </p:sp>
      <p:sp>
        <p:nvSpPr>
          <p:cNvPr id="14" name="TextBox 13">
            <a:extLst>
              <a:ext uri="{FF2B5EF4-FFF2-40B4-BE49-F238E27FC236}">
                <a16:creationId xmlns:a16="http://schemas.microsoft.com/office/drawing/2014/main" id="{12708A41-1A2F-1C02-E7CB-66BD448EFF0D}"/>
              </a:ext>
            </a:extLst>
          </p:cNvPr>
          <p:cNvSpPr txBox="1"/>
          <p:nvPr/>
        </p:nvSpPr>
        <p:spPr>
          <a:xfrm>
            <a:off x="6944867" y="1278151"/>
            <a:ext cx="1977437" cy="2308324"/>
          </a:xfrm>
          <a:prstGeom prst="rect">
            <a:avLst/>
          </a:prstGeom>
          <a:noFill/>
        </p:spPr>
        <p:txBody>
          <a:bodyPr wrap="square" rtlCol="0">
            <a:spAutoFit/>
          </a:bodyPr>
          <a:lstStyle>
            <a:defPPr marR="0" lvl="0" algn="l" rtl="0">
              <a:lnSpc>
                <a:spcPct val="100000"/>
              </a:lnSpc>
              <a:spcBef>
                <a:spcPts val="0"/>
              </a:spcBef>
              <a:spcAft>
                <a:spcPts val="0"/>
              </a:spcAft>
              <a:defRPr/>
            </a:defPPr>
            <a:lvl1pPr>
              <a:defRPr sz="1800">
                <a:solidFill>
                  <a:srgbClr val="B90000"/>
                </a:solidFill>
                <a:latin typeface="Viga"/>
              </a:defRPr>
            </a:lvl1pPr>
          </a:lstStyle>
          <a:p>
            <a:r>
              <a:rPr lang="en-SG">
                <a:solidFill>
                  <a:srgbClr val="52C3C4"/>
                </a:solidFill>
              </a:rPr>
              <a:t>Biometric authentication</a:t>
            </a:r>
          </a:p>
          <a:p>
            <a:endParaRPr lang="en-SG">
              <a:solidFill>
                <a:srgbClr val="52C3C4"/>
              </a:solidFill>
            </a:endParaRPr>
          </a:p>
          <a:p>
            <a:r>
              <a:rPr lang="en-SG">
                <a:solidFill>
                  <a:srgbClr val="52C3C4"/>
                </a:solidFill>
              </a:rPr>
              <a:t>Examples:</a:t>
            </a:r>
          </a:p>
          <a:p>
            <a:r>
              <a:rPr lang="en-SG">
                <a:solidFill>
                  <a:srgbClr val="52C3C4"/>
                </a:solidFill>
              </a:rPr>
              <a:t>Voice </a:t>
            </a:r>
          </a:p>
          <a:p>
            <a:r>
              <a:rPr lang="en-SG">
                <a:solidFill>
                  <a:srgbClr val="52C3C4"/>
                </a:solidFill>
              </a:rPr>
              <a:t>Fingerprint Retina or facial recognition </a:t>
            </a:r>
          </a:p>
        </p:txBody>
      </p:sp>
    </p:spTree>
    <p:extLst>
      <p:ext uri="{BB962C8B-B14F-4D97-AF65-F5344CB8AC3E}">
        <p14:creationId xmlns:p14="http://schemas.microsoft.com/office/powerpoint/2010/main" val="2480364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92" name="Google Shape;1292;p40"/>
          <p:cNvSpPr txBox="1">
            <a:spLocks noGrp="1"/>
          </p:cNvSpPr>
          <p:nvPr>
            <p:ph type="title"/>
          </p:nvPr>
        </p:nvSpPr>
        <p:spPr>
          <a:xfrm>
            <a:off x="1530000" y="75789"/>
            <a:ext cx="6084000" cy="539700"/>
          </a:xfrm>
          <a:prstGeom prst="rect">
            <a:avLst/>
          </a:prstGeom>
        </p:spPr>
        <p:txBody>
          <a:bodyPr spcFirstLastPara="1" wrap="square" lIns="91425" tIns="91425" rIns="91425" bIns="91425" anchor="t" anchorCtr="0">
            <a:noAutofit/>
          </a:bodyPr>
          <a:lstStyle/>
          <a:p>
            <a:pPr algn="ctr"/>
            <a:r>
              <a:rPr lang="en-US" sz="3000"/>
              <a:t>3</a:t>
            </a:r>
            <a:r>
              <a:rPr lang="en-SG" sz="3000"/>
              <a:t>DS</a:t>
            </a:r>
          </a:p>
        </p:txBody>
      </p:sp>
      <p:sp>
        <p:nvSpPr>
          <p:cNvPr id="1357" name="Google Shape;1357;p40"/>
          <p:cNvSpPr txBox="1">
            <a:spLocks noGrp="1"/>
          </p:cNvSpPr>
          <p:nvPr>
            <p:ph type="subTitle" idx="4294967295"/>
          </p:nvPr>
        </p:nvSpPr>
        <p:spPr>
          <a:xfrm>
            <a:off x="560200" y="881380"/>
            <a:ext cx="8023599" cy="4132411"/>
          </a:xfrm>
          <a:prstGeom prst="rect">
            <a:avLst/>
          </a:prstGeom>
          <a:noFill/>
          <a:ln>
            <a:noFill/>
          </a:ln>
        </p:spPr>
        <p:txBody>
          <a:bodyPr spcFirstLastPara="1" wrap="square" lIns="91425" tIns="91425" rIns="91425" bIns="91425" anchor="ctr" anchorCtr="0">
            <a:noAutofit/>
          </a:bodyPr>
          <a:lstStyle/>
          <a:p>
            <a:pPr marL="114300" indent="0">
              <a:buSzPts val="2400"/>
              <a:buNone/>
            </a:pPr>
            <a:r>
              <a:rPr lang="en-US">
                <a:solidFill>
                  <a:srgbClr val="7030A0"/>
                </a:solidFill>
                <a:latin typeface="Viga"/>
                <a:sym typeface="Viga"/>
              </a:rPr>
              <a:t>Definition</a:t>
            </a:r>
          </a:p>
          <a:p>
            <a:pPr marL="114300" indent="0">
              <a:buSzPts val="2400"/>
              <a:buNone/>
            </a:pPr>
            <a:r>
              <a:rPr lang="en-US">
                <a:solidFill>
                  <a:schemeClr val="tx1"/>
                </a:solidFill>
                <a:latin typeface="Viga"/>
                <a:sym typeface="Viga"/>
              </a:rPr>
              <a:t>3Domain Secure (3DS) is an </a:t>
            </a:r>
            <a:r>
              <a:rPr lang="en-US">
                <a:solidFill>
                  <a:schemeClr val="accent1">
                    <a:lumMod val="40000"/>
                    <a:lumOff val="60000"/>
                  </a:schemeClr>
                </a:solidFill>
                <a:latin typeface="Viga"/>
                <a:sym typeface="Viga"/>
              </a:rPr>
              <a:t>authentication protocol</a:t>
            </a:r>
            <a:r>
              <a:rPr lang="en-US">
                <a:solidFill>
                  <a:schemeClr val="accent1">
                    <a:lumMod val="20000"/>
                    <a:lumOff val="80000"/>
                  </a:schemeClr>
                </a:solidFill>
                <a:latin typeface="Viga"/>
                <a:sym typeface="Viga"/>
              </a:rPr>
              <a:t> </a:t>
            </a:r>
            <a:r>
              <a:rPr lang="en-US">
                <a:solidFill>
                  <a:schemeClr val="tx1"/>
                </a:solidFill>
                <a:latin typeface="Viga"/>
                <a:sym typeface="Viga"/>
              </a:rPr>
              <a:t>designed to improve the security of online credit and debit card transactions.</a:t>
            </a:r>
          </a:p>
          <a:p>
            <a:pPr>
              <a:buSzPts val="2400"/>
            </a:pPr>
            <a:r>
              <a:rPr lang="en-US">
                <a:solidFill>
                  <a:schemeClr val="tx1"/>
                </a:solidFill>
                <a:latin typeface="Viga"/>
              </a:rPr>
              <a:t>Visa: Verified by Visa/Visa Secure</a:t>
            </a:r>
          </a:p>
          <a:p>
            <a:pPr>
              <a:buSzPts val="2400"/>
            </a:pPr>
            <a:r>
              <a:rPr lang="en-US">
                <a:solidFill>
                  <a:schemeClr val="tx1"/>
                </a:solidFill>
                <a:latin typeface="Viga"/>
              </a:rPr>
              <a:t>Mastercard: </a:t>
            </a:r>
            <a:r>
              <a:rPr lang="en-US" err="1">
                <a:solidFill>
                  <a:schemeClr val="tx1"/>
                </a:solidFill>
                <a:latin typeface="Viga"/>
              </a:rPr>
              <a:t>SecureCode</a:t>
            </a:r>
            <a:endParaRPr lang="en-US">
              <a:solidFill>
                <a:schemeClr val="tx1"/>
              </a:solidFill>
              <a:latin typeface="Viga"/>
            </a:endParaRPr>
          </a:p>
          <a:p>
            <a:pPr>
              <a:buSzPts val="2400"/>
            </a:pPr>
            <a:r>
              <a:rPr lang="en-US">
                <a:solidFill>
                  <a:schemeClr val="tx1"/>
                </a:solidFill>
                <a:latin typeface="Viga"/>
              </a:rPr>
              <a:t>American Express: </a:t>
            </a:r>
            <a:r>
              <a:rPr lang="en-US" err="1">
                <a:solidFill>
                  <a:schemeClr val="tx1"/>
                </a:solidFill>
                <a:latin typeface="Viga"/>
              </a:rPr>
              <a:t>SafeKey</a:t>
            </a:r>
            <a:endParaRPr lang="en-US">
              <a:solidFill>
                <a:schemeClr val="tx1"/>
              </a:solidFill>
              <a:latin typeface="Viga"/>
              <a:sym typeface="Viga"/>
            </a:endParaRPr>
          </a:p>
          <a:p>
            <a:pPr marL="114300" indent="0">
              <a:buSzPts val="2400"/>
              <a:buNone/>
            </a:pPr>
            <a:endParaRPr lang="en-US">
              <a:solidFill>
                <a:schemeClr val="tx1"/>
              </a:solidFill>
              <a:latin typeface="Viga"/>
              <a:sym typeface="Viga"/>
            </a:endParaRPr>
          </a:p>
          <a:p>
            <a:pPr marL="114300" indent="0">
              <a:buSzPts val="2400"/>
              <a:buNone/>
            </a:pPr>
            <a:r>
              <a:rPr lang="en-US">
                <a:solidFill>
                  <a:srgbClr val="7030A0"/>
                </a:solidFill>
                <a:latin typeface="Viga"/>
                <a:sym typeface="Viga"/>
              </a:rPr>
              <a:t>Purpose</a:t>
            </a:r>
          </a:p>
          <a:p>
            <a:pPr marL="114300" indent="0">
              <a:buSzPts val="2400"/>
              <a:buNone/>
            </a:pPr>
            <a:r>
              <a:rPr lang="en-US">
                <a:solidFill>
                  <a:schemeClr val="tx1"/>
                </a:solidFill>
                <a:latin typeface="Viga"/>
                <a:sym typeface="Viga"/>
              </a:rPr>
              <a:t>It adds an </a:t>
            </a:r>
            <a:r>
              <a:rPr lang="en-US">
                <a:solidFill>
                  <a:schemeClr val="accent1">
                    <a:lumMod val="40000"/>
                    <a:lumOff val="60000"/>
                  </a:schemeClr>
                </a:solidFill>
                <a:latin typeface="Viga"/>
                <a:sym typeface="Viga"/>
              </a:rPr>
              <a:t>additional layer of verification</a:t>
            </a:r>
            <a:r>
              <a:rPr lang="en-US">
                <a:solidFill>
                  <a:schemeClr val="tx1"/>
                </a:solidFill>
                <a:latin typeface="Viga"/>
                <a:sym typeface="Viga"/>
              </a:rPr>
              <a:t>, ensuring that the cardholder is genuinely authorizing the transaction.</a:t>
            </a:r>
          </a:p>
          <a:p>
            <a:pPr marL="114300" indent="0">
              <a:buSzPts val="2400"/>
              <a:buNone/>
            </a:pPr>
            <a:endParaRPr lang="en-US">
              <a:solidFill>
                <a:schemeClr val="accent1">
                  <a:lumMod val="60000"/>
                  <a:lumOff val="40000"/>
                </a:schemeClr>
              </a:solidFill>
              <a:latin typeface="Viga"/>
              <a:sym typeface="Viga"/>
            </a:endParaRPr>
          </a:p>
          <a:p>
            <a:pPr marL="114300" indent="0">
              <a:buSzPts val="2400"/>
              <a:buNone/>
            </a:pPr>
            <a:r>
              <a:rPr lang="en-US">
                <a:solidFill>
                  <a:srgbClr val="7030A0"/>
                </a:solidFill>
                <a:latin typeface="Viga"/>
                <a:sym typeface="Viga"/>
              </a:rPr>
              <a:t>Why 3DS?</a:t>
            </a:r>
          </a:p>
          <a:p>
            <a:pPr>
              <a:buSzPts val="2400"/>
            </a:pPr>
            <a:r>
              <a:rPr lang="en-US">
                <a:solidFill>
                  <a:schemeClr val="tx1"/>
                </a:solidFill>
                <a:latin typeface="Viga"/>
              </a:rPr>
              <a:t>Global 3-D Secure pay authentication market had a value of $1.05 billion in 2022. </a:t>
            </a:r>
          </a:p>
          <a:p>
            <a:pPr>
              <a:buSzPts val="2400"/>
            </a:pPr>
            <a:r>
              <a:rPr lang="en-US">
                <a:solidFill>
                  <a:schemeClr val="tx1"/>
                </a:solidFill>
                <a:latin typeface="Viga"/>
              </a:rPr>
              <a:t>Expected to grow to $2.81 billion by 2030.</a:t>
            </a:r>
            <a:endParaRPr lang="en-US">
              <a:solidFill>
                <a:schemeClr val="tx1"/>
              </a:solidFill>
              <a:latin typeface="Viga"/>
              <a:sym typeface="Viga"/>
            </a:endParaRPr>
          </a:p>
          <a:p>
            <a:pPr>
              <a:buClr>
                <a:schemeClr val="accent2"/>
              </a:buClr>
              <a:buSzPts val="3600"/>
              <a:buNone/>
            </a:pPr>
            <a:endParaRPr lang="en-US">
              <a:solidFill>
                <a:schemeClr val="tx1"/>
              </a:solidFill>
              <a:latin typeface="Viga"/>
              <a:sym typeface="Viga"/>
            </a:endParaRPr>
          </a:p>
        </p:txBody>
      </p:sp>
    </p:spTree>
    <p:extLst>
      <p:ext uri="{BB962C8B-B14F-4D97-AF65-F5344CB8AC3E}">
        <p14:creationId xmlns:p14="http://schemas.microsoft.com/office/powerpoint/2010/main" val="3040503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00F04-6C48-18CF-7167-E073D19A10A0}"/>
              </a:ext>
            </a:extLst>
          </p:cNvPr>
          <p:cNvSpPr>
            <a:spLocks noGrp="1"/>
          </p:cNvSpPr>
          <p:nvPr>
            <p:ph type="title"/>
          </p:nvPr>
        </p:nvSpPr>
        <p:spPr>
          <a:xfrm>
            <a:off x="5926667" y="526350"/>
            <a:ext cx="2963333" cy="4090800"/>
          </a:xfrm>
        </p:spPr>
        <p:txBody>
          <a:bodyPr/>
          <a:lstStyle/>
          <a:p>
            <a:r>
              <a:rPr lang="en-US" sz="3200">
                <a:solidFill>
                  <a:srgbClr val="7030A0"/>
                </a:solidFill>
              </a:rPr>
              <a:t>How it works</a:t>
            </a:r>
            <a:br>
              <a:rPr lang="en-US" sz="2800">
                <a:solidFill>
                  <a:schemeClr val="accent1">
                    <a:lumMod val="40000"/>
                    <a:lumOff val="60000"/>
                  </a:schemeClr>
                </a:solidFill>
              </a:rPr>
            </a:br>
            <a:r>
              <a:rPr lang="en-US" sz="1600" b="1">
                <a:solidFill>
                  <a:schemeClr val="accent1">
                    <a:lumMod val="40000"/>
                    <a:lumOff val="60000"/>
                  </a:schemeClr>
                </a:solidFill>
              </a:rPr>
              <a:t>1. Order Placement:</a:t>
            </a:r>
            <a:r>
              <a:rPr lang="en-US" sz="1600" b="1">
                <a:solidFill>
                  <a:schemeClr val="tx2">
                    <a:lumMod val="75000"/>
                  </a:schemeClr>
                </a:solidFill>
              </a:rPr>
              <a:t> </a:t>
            </a:r>
            <a:r>
              <a:rPr lang="en-US" sz="1600">
                <a:solidFill>
                  <a:schemeClr val="tx2">
                    <a:lumMod val="75000"/>
                  </a:schemeClr>
                </a:solidFill>
              </a:rPr>
              <a:t>Initiates purchase</a:t>
            </a:r>
            <a:br>
              <a:rPr lang="en-US" sz="1600">
                <a:solidFill>
                  <a:schemeClr val="tx2">
                    <a:lumMod val="75000"/>
                  </a:schemeClr>
                </a:solidFill>
              </a:rPr>
            </a:br>
            <a:r>
              <a:rPr lang="en-US" sz="1600">
                <a:solidFill>
                  <a:schemeClr val="accent1">
                    <a:lumMod val="40000"/>
                    <a:lumOff val="60000"/>
                  </a:schemeClr>
                </a:solidFill>
              </a:rPr>
              <a:t>2. </a:t>
            </a:r>
            <a:r>
              <a:rPr lang="en-US" sz="1600" b="1">
                <a:solidFill>
                  <a:schemeClr val="accent1">
                    <a:lumMod val="40000"/>
                    <a:lumOff val="60000"/>
                  </a:schemeClr>
                </a:solidFill>
              </a:rPr>
              <a:t>Enrollment Check</a:t>
            </a:r>
            <a:r>
              <a:rPr lang="en-US" sz="1600">
                <a:solidFill>
                  <a:schemeClr val="accent1">
                    <a:lumMod val="40000"/>
                    <a:lumOff val="60000"/>
                  </a:schemeClr>
                </a:solidFill>
              </a:rPr>
              <a:t>: </a:t>
            </a:r>
            <a:r>
              <a:rPr lang="en-US" sz="1600">
                <a:solidFill>
                  <a:schemeClr val="tx2">
                    <a:lumMod val="75000"/>
                  </a:schemeClr>
                </a:solidFill>
              </a:rPr>
              <a:t>Merchant checks via Directory</a:t>
            </a:r>
            <a:br>
              <a:rPr lang="en-US" sz="1600">
                <a:solidFill>
                  <a:schemeClr val="tx2">
                    <a:lumMod val="75000"/>
                  </a:schemeClr>
                </a:solidFill>
              </a:rPr>
            </a:br>
            <a:r>
              <a:rPr lang="en-US" sz="1600">
                <a:solidFill>
                  <a:schemeClr val="accent1">
                    <a:lumMod val="40000"/>
                    <a:lumOff val="60000"/>
                  </a:schemeClr>
                </a:solidFill>
              </a:rPr>
              <a:t>3. </a:t>
            </a:r>
            <a:r>
              <a:rPr lang="en-US" sz="1600" b="1">
                <a:solidFill>
                  <a:schemeClr val="accent1">
                    <a:lumMod val="40000"/>
                    <a:lumOff val="60000"/>
                  </a:schemeClr>
                </a:solidFill>
              </a:rPr>
              <a:t>Authentication Verification</a:t>
            </a:r>
            <a:r>
              <a:rPr lang="en-US" sz="1600">
                <a:solidFill>
                  <a:schemeClr val="accent1">
                    <a:lumMod val="40000"/>
                    <a:lumOff val="60000"/>
                  </a:schemeClr>
                </a:solidFill>
              </a:rPr>
              <a:t>: </a:t>
            </a:r>
            <a:r>
              <a:rPr lang="en-US" sz="1600">
                <a:solidFill>
                  <a:schemeClr val="tx2">
                    <a:lumMod val="75000"/>
                  </a:schemeClr>
                </a:solidFill>
              </a:rPr>
              <a:t>Cardholder provides authentication details on Issuer's platform</a:t>
            </a:r>
            <a:br>
              <a:rPr lang="en-US" sz="1600">
                <a:solidFill>
                  <a:schemeClr val="tx2">
                    <a:lumMod val="75000"/>
                  </a:schemeClr>
                </a:solidFill>
              </a:rPr>
            </a:br>
            <a:r>
              <a:rPr lang="en-US" sz="1600">
                <a:solidFill>
                  <a:schemeClr val="accent1">
                    <a:lumMod val="40000"/>
                    <a:lumOff val="60000"/>
                  </a:schemeClr>
                </a:solidFill>
              </a:rPr>
              <a:t>4. </a:t>
            </a:r>
            <a:r>
              <a:rPr lang="en-US" sz="1600" b="1">
                <a:solidFill>
                  <a:schemeClr val="accent1">
                    <a:lumMod val="40000"/>
                    <a:lumOff val="60000"/>
                  </a:schemeClr>
                </a:solidFill>
              </a:rPr>
              <a:t>Transaction Decision</a:t>
            </a:r>
            <a:r>
              <a:rPr lang="en-US" sz="1600">
                <a:solidFill>
                  <a:schemeClr val="accent1">
                    <a:lumMod val="40000"/>
                    <a:lumOff val="60000"/>
                  </a:schemeClr>
                </a:solidFill>
              </a:rPr>
              <a:t>: </a:t>
            </a:r>
            <a:r>
              <a:rPr lang="en-US" sz="1600">
                <a:solidFill>
                  <a:schemeClr val="tx2">
                    <a:lumMod val="75000"/>
                  </a:schemeClr>
                </a:solidFill>
              </a:rPr>
              <a:t>Merchant decides to proceed or decline.</a:t>
            </a:r>
            <a:br>
              <a:rPr lang="en-US" sz="1600">
                <a:solidFill>
                  <a:schemeClr val="tx2">
                    <a:lumMod val="75000"/>
                  </a:schemeClr>
                </a:solidFill>
              </a:rPr>
            </a:br>
            <a:r>
              <a:rPr lang="en-US" sz="1600">
                <a:solidFill>
                  <a:schemeClr val="accent1">
                    <a:lumMod val="40000"/>
                    <a:lumOff val="60000"/>
                  </a:schemeClr>
                </a:solidFill>
              </a:rPr>
              <a:t>5. </a:t>
            </a:r>
            <a:r>
              <a:rPr lang="en-US" sz="1600" b="1">
                <a:solidFill>
                  <a:schemeClr val="accent1">
                    <a:lumMod val="40000"/>
                    <a:lumOff val="60000"/>
                  </a:schemeClr>
                </a:solidFill>
              </a:rPr>
              <a:t>Authorization: </a:t>
            </a:r>
            <a:r>
              <a:rPr lang="en-US" sz="1600">
                <a:solidFill>
                  <a:schemeClr val="tx2">
                    <a:lumMod val="75000"/>
                  </a:schemeClr>
                </a:solidFill>
              </a:rPr>
              <a:t>between Merchant and Acquirer</a:t>
            </a:r>
            <a:br>
              <a:rPr lang="en-US" sz="1600">
                <a:solidFill>
                  <a:schemeClr val="tx2">
                    <a:lumMod val="75000"/>
                  </a:schemeClr>
                </a:solidFill>
              </a:rPr>
            </a:br>
            <a:r>
              <a:rPr lang="en-US" sz="1600">
                <a:solidFill>
                  <a:schemeClr val="accent1">
                    <a:lumMod val="40000"/>
                    <a:lumOff val="60000"/>
                  </a:schemeClr>
                </a:solidFill>
              </a:rPr>
              <a:t>6. </a:t>
            </a:r>
            <a:r>
              <a:rPr lang="en-US" sz="1600" b="1">
                <a:solidFill>
                  <a:schemeClr val="accent1">
                    <a:lumMod val="40000"/>
                    <a:lumOff val="60000"/>
                  </a:schemeClr>
                </a:solidFill>
              </a:rPr>
              <a:t>Confirmation: </a:t>
            </a:r>
            <a:r>
              <a:rPr lang="en-US" sz="1600">
                <a:solidFill>
                  <a:schemeClr val="tx2">
                    <a:lumMod val="75000"/>
                  </a:schemeClr>
                </a:solidFill>
              </a:rPr>
              <a:t>order is successful</a:t>
            </a:r>
            <a:endParaRPr lang="en-SG" sz="1600">
              <a:solidFill>
                <a:schemeClr val="tx2">
                  <a:lumMod val="75000"/>
                </a:schemeClr>
              </a:solidFill>
            </a:endParaRPr>
          </a:p>
        </p:txBody>
      </p:sp>
      <p:pic>
        <p:nvPicPr>
          <p:cNvPr id="3" name="Picture 2" descr="A diagram of a system">
            <a:extLst>
              <a:ext uri="{FF2B5EF4-FFF2-40B4-BE49-F238E27FC236}">
                <a16:creationId xmlns:a16="http://schemas.microsoft.com/office/drawing/2014/main" id="{5AE634D8-5F23-F11F-CF6E-3EBBF531D36F}"/>
              </a:ext>
            </a:extLst>
          </p:cNvPr>
          <p:cNvPicPr>
            <a:picLocks noChangeAspect="1"/>
          </p:cNvPicPr>
          <p:nvPr/>
        </p:nvPicPr>
        <p:blipFill>
          <a:blip r:embed="rId3"/>
          <a:stretch>
            <a:fillRect/>
          </a:stretch>
        </p:blipFill>
        <p:spPr>
          <a:xfrm>
            <a:off x="457293" y="220408"/>
            <a:ext cx="5130706" cy="4702683"/>
          </a:xfrm>
          <a:prstGeom prst="rect">
            <a:avLst/>
          </a:prstGeom>
        </p:spPr>
      </p:pic>
    </p:spTree>
    <p:extLst>
      <p:ext uri="{BB962C8B-B14F-4D97-AF65-F5344CB8AC3E}">
        <p14:creationId xmlns:p14="http://schemas.microsoft.com/office/powerpoint/2010/main" val="15711458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66712-3A9A-1F45-34A2-5E23FB274C8D}"/>
              </a:ext>
            </a:extLst>
          </p:cNvPr>
          <p:cNvSpPr>
            <a:spLocks noGrp="1"/>
          </p:cNvSpPr>
          <p:nvPr>
            <p:ph type="title"/>
          </p:nvPr>
        </p:nvSpPr>
        <p:spPr>
          <a:xfrm>
            <a:off x="1008990" y="120007"/>
            <a:ext cx="7126020" cy="539700"/>
          </a:xfrm>
        </p:spPr>
        <p:txBody>
          <a:bodyPr/>
          <a:lstStyle/>
          <a:p>
            <a:pPr algn="ctr"/>
            <a:r>
              <a:rPr lang="en-US"/>
              <a:t>Cybersecurity Techniques used in 3DS</a:t>
            </a:r>
            <a:endParaRPr lang="en-SG"/>
          </a:p>
        </p:txBody>
      </p:sp>
      <p:sp>
        <p:nvSpPr>
          <p:cNvPr id="4" name="Title 1">
            <a:extLst>
              <a:ext uri="{FF2B5EF4-FFF2-40B4-BE49-F238E27FC236}">
                <a16:creationId xmlns:a16="http://schemas.microsoft.com/office/drawing/2014/main" id="{4702E885-5BF1-669F-1752-1F70DD14CD0D}"/>
              </a:ext>
            </a:extLst>
          </p:cNvPr>
          <p:cNvSpPr txBox="1">
            <a:spLocks/>
          </p:cNvSpPr>
          <p:nvPr/>
        </p:nvSpPr>
        <p:spPr>
          <a:xfrm>
            <a:off x="442486" y="721702"/>
            <a:ext cx="8151323" cy="409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Viga"/>
              <a:buNone/>
              <a:defRPr sz="24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r>
              <a:rPr lang="en-US" sz="2000">
                <a:solidFill>
                  <a:srgbClr val="7030A0"/>
                </a:solidFill>
              </a:rPr>
              <a:t>TLS/SSL</a:t>
            </a:r>
          </a:p>
          <a:p>
            <a:pPr marL="285750" indent="-285750">
              <a:buFont typeface="Arial" panose="020B0604020202020204" pitchFamily="34" charset="0"/>
              <a:buChar char="•"/>
            </a:pPr>
            <a:r>
              <a:rPr lang="en-US" sz="1600"/>
              <a:t>Protocols to provide secure communication among the 3 domains</a:t>
            </a:r>
          </a:p>
          <a:p>
            <a:pPr marL="285750" indent="-285750">
              <a:buFont typeface="Arial" panose="020B0604020202020204" pitchFamily="34" charset="0"/>
              <a:buChar char="•"/>
            </a:pPr>
            <a:endParaRPr lang="en-US" sz="1600"/>
          </a:p>
          <a:p>
            <a:r>
              <a:rPr lang="en-SG" sz="2000">
                <a:solidFill>
                  <a:srgbClr val="7030A0"/>
                </a:solidFill>
              </a:rPr>
              <a:t>Digital certificates &amp; PKI</a:t>
            </a:r>
          </a:p>
          <a:p>
            <a:pPr marL="285750" indent="-285750">
              <a:buFont typeface="Arial" panose="020B0604020202020204" pitchFamily="34" charset="0"/>
              <a:buChar char="•"/>
            </a:pPr>
            <a:r>
              <a:rPr lang="en-US" sz="1600"/>
              <a:t>Authenticate the involved parties and ensure that the transaction is being conducted with legitimate entities.</a:t>
            </a:r>
            <a:endParaRPr lang="en-SG" sz="1600"/>
          </a:p>
          <a:p>
            <a:endParaRPr lang="en-US" sz="1600">
              <a:solidFill>
                <a:schemeClr val="tx1"/>
              </a:solidFill>
            </a:endParaRPr>
          </a:p>
          <a:p>
            <a:r>
              <a:rPr lang="en-SG" sz="2000">
                <a:solidFill>
                  <a:srgbClr val="7030A0"/>
                </a:solidFill>
              </a:rPr>
              <a:t>Encryption/Hashing</a:t>
            </a:r>
            <a:endParaRPr lang="en-US" sz="1600">
              <a:solidFill>
                <a:schemeClr val="tx2">
                  <a:lumMod val="40000"/>
                  <a:lumOff val="60000"/>
                </a:schemeClr>
              </a:solidFill>
            </a:endParaRPr>
          </a:p>
          <a:p>
            <a:pPr marL="285750" indent="-285750">
              <a:buFont typeface="Arial" panose="020B0604020202020204" pitchFamily="34" charset="0"/>
              <a:buChar char="•"/>
            </a:pPr>
            <a:r>
              <a:rPr lang="en-US" sz="1600"/>
              <a:t>Protect card details and authentication data from </a:t>
            </a:r>
            <a:r>
              <a:rPr lang="en-SG" sz="1600"/>
              <a:t>eavesdropping or interception. Hashing to ensure message integrity.</a:t>
            </a:r>
          </a:p>
          <a:p>
            <a:pPr marL="285750" indent="-285750">
              <a:buFont typeface="Arial" panose="020B0604020202020204" pitchFamily="34" charset="0"/>
              <a:buChar char="•"/>
            </a:pPr>
            <a:endParaRPr lang="en-SG" sz="1600"/>
          </a:p>
          <a:p>
            <a:r>
              <a:rPr lang="en-SG" sz="2000">
                <a:solidFill>
                  <a:srgbClr val="7030A0"/>
                </a:solidFill>
              </a:rPr>
              <a:t>Tokenization</a:t>
            </a:r>
          </a:p>
          <a:p>
            <a:pPr marL="342900" indent="-342900">
              <a:buFont typeface="Arial" panose="020B0604020202020204" pitchFamily="34" charset="0"/>
              <a:buChar char="•"/>
            </a:pPr>
            <a:r>
              <a:rPr lang="en-US" sz="1600"/>
              <a:t>Replace sensitive card data with a unique token. </a:t>
            </a:r>
          </a:p>
          <a:p>
            <a:pPr marL="342900" indent="-342900">
              <a:buFont typeface="Arial" panose="020B0604020202020204" pitchFamily="34" charset="0"/>
              <a:buChar char="•"/>
            </a:pPr>
            <a:r>
              <a:rPr lang="en-US" sz="1600"/>
              <a:t>Ensures that even if transaction data is intercepted, the actual card details are not exposed.</a:t>
            </a:r>
          </a:p>
          <a:p>
            <a:endParaRPr lang="en-SG" sz="2000">
              <a:solidFill>
                <a:srgbClr val="7030A0"/>
              </a:solidFill>
            </a:endParaRPr>
          </a:p>
        </p:txBody>
      </p:sp>
    </p:spTree>
    <p:extLst>
      <p:ext uri="{BB962C8B-B14F-4D97-AF65-F5344CB8AC3E}">
        <p14:creationId xmlns:p14="http://schemas.microsoft.com/office/powerpoint/2010/main" val="3841960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idx="6"/>
          </p:nvPr>
        </p:nvSpPr>
        <p:spPr>
          <a:xfrm>
            <a:off x="3377303" y="739713"/>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304" name="Google Shape;304;p31"/>
          <p:cNvCxnSpPr/>
          <p:nvPr/>
        </p:nvCxnSpPr>
        <p:spPr>
          <a:xfrm>
            <a:off x="4572000" y="465900"/>
            <a:ext cx="0" cy="4211700"/>
          </a:xfrm>
          <a:prstGeom prst="straightConnector1">
            <a:avLst/>
          </a:prstGeom>
          <a:noFill/>
          <a:ln w="19050" cap="flat" cmpd="sng">
            <a:solidFill>
              <a:schemeClr val="lt1"/>
            </a:solidFill>
            <a:prstDash val="solid"/>
            <a:round/>
            <a:headEnd type="oval" w="med" len="med"/>
            <a:tailEnd type="oval" w="med" len="med"/>
          </a:ln>
        </p:spPr>
      </p:cxnSp>
      <p:sp>
        <p:nvSpPr>
          <p:cNvPr id="305" name="Google Shape;305;p31"/>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solidFill>
                  <a:schemeClr val="lt2"/>
                </a:solidFill>
              </a:rPr>
              <a:t>Background</a:t>
            </a:r>
            <a:endParaRPr>
              <a:solidFill>
                <a:schemeClr val="lt2"/>
              </a:solidFill>
            </a:endParaRPr>
          </a:p>
        </p:txBody>
      </p:sp>
      <p:sp>
        <p:nvSpPr>
          <p:cNvPr id="306" name="Google Shape;306;p31"/>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p>
            <a:pPr marL="0" indent="0"/>
            <a:r>
              <a:rPr lang="en">
                <a:solidFill>
                  <a:schemeClr val="lt2"/>
                </a:solidFill>
              </a:rPr>
              <a:t>An Overview of Online Payment Security</a:t>
            </a:r>
          </a:p>
        </p:txBody>
      </p:sp>
      <p:sp>
        <p:nvSpPr>
          <p:cNvPr id="307" name="Google Shape;307;p31"/>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p>
            <a:pPr marL="0" lvl="0" indent="0" algn="r">
              <a:spcBef>
                <a:spcPts val="0"/>
              </a:spcBef>
              <a:spcAft>
                <a:spcPts val="0"/>
              </a:spcAft>
              <a:buNone/>
            </a:pPr>
            <a:r>
              <a:rPr lang="en-US">
                <a:solidFill>
                  <a:schemeClr val="lt2"/>
                </a:solidFill>
              </a:rPr>
              <a:t>Overview</a:t>
            </a:r>
            <a:endParaRPr lang="en-US"/>
          </a:p>
        </p:txBody>
      </p:sp>
      <p:sp>
        <p:nvSpPr>
          <p:cNvPr id="308" name="Google Shape;308;p31"/>
          <p:cNvSpPr txBox="1">
            <a:spLocks noGrp="1"/>
          </p:cNvSpPr>
          <p:nvPr>
            <p:ph type="subTitle" idx="3"/>
          </p:nvPr>
        </p:nvSpPr>
        <p:spPr>
          <a:xfrm>
            <a:off x="697264" y="2453300"/>
            <a:ext cx="2603839" cy="635100"/>
          </a:xfrm>
          <a:prstGeom prst="rect">
            <a:avLst/>
          </a:prstGeom>
        </p:spPr>
        <p:txBody>
          <a:bodyPr spcFirstLastPara="1" wrap="square" lIns="91425" tIns="91425" rIns="91425" bIns="91425" anchor="t" anchorCtr="0">
            <a:noAutofit/>
          </a:bodyPr>
          <a:lstStyle/>
          <a:p>
            <a:pPr marL="0" indent="0">
              <a:buClr>
                <a:schemeClr val="dk1"/>
              </a:buClr>
              <a:buSzPts val="1100"/>
              <a:buFont typeface="Arial"/>
            </a:pPr>
            <a:r>
              <a:rPr lang="en">
                <a:solidFill>
                  <a:schemeClr val="lt2"/>
                </a:solidFill>
              </a:rPr>
              <a:t>Deep Dive into the Protocols applied to the Payment Workflow</a:t>
            </a:r>
          </a:p>
        </p:txBody>
      </p:sp>
      <p:sp>
        <p:nvSpPr>
          <p:cNvPr id="309" name="Google Shape;309;p31"/>
          <p:cNvSpPr txBox="1">
            <a:spLocks noGrp="1"/>
          </p:cNvSpPr>
          <p:nvPr>
            <p:ph type="ctrTitle" idx="4"/>
          </p:nvPr>
        </p:nvSpPr>
        <p:spPr>
          <a:xfrm>
            <a:off x="160265" y="3495275"/>
            <a:ext cx="3140838"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solidFill>
                  <a:schemeClr val="lt2"/>
                </a:solidFill>
              </a:rPr>
              <a:t>Diagram</a:t>
            </a:r>
            <a:endParaRPr>
              <a:solidFill>
                <a:schemeClr val="lt2"/>
              </a:solidFill>
            </a:endParaRPr>
          </a:p>
        </p:txBody>
      </p:sp>
      <p:sp>
        <p:nvSpPr>
          <p:cNvPr id="310" name="Google Shape;310;p31"/>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lt2"/>
                </a:solidFill>
              </a:rPr>
              <a:t>Here you could describe the</a:t>
            </a:r>
            <a:endParaRPr>
              <a:solidFill>
                <a:schemeClr val="lt2"/>
              </a:solidFill>
            </a:endParaRPr>
          </a:p>
          <a:p>
            <a:pPr marL="0" lvl="0" indent="0" algn="r" rtl="0">
              <a:spcBef>
                <a:spcPts val="0"/>
              </a:spcBef>
              <a:spcAft>
                <a:spcPts val="0"/>
              </a:spcAft>
              <a:buClr>
                <a:schemeClr val="dk1"/>
              </a:buClr>
              <a:buSzPts val="1100"/>
              <a:buFont typeface="Arial"/>
              <a:buNone/>
            </a:pPr>
            <a:r>
              <a:rPr lang="en">
                <a:solidFill>
                  <a:schemeClr val="lt2"/>
                </a:solidFill>
              </a:rPr>
              <a:t>topic of the section</a:t>
            </a:r>
            <a:endParaRPr>
              <a:solidFill>
                <a:schemeClr val="lt2"/>
              </a:solidFill>
            </a:endParaRPr>
          </a:p>
          <a:p>
            <a:pPr marL="0" lvl="0" indent="0" algn="r" rtl="0">
              <a:spcBef>
                <a:spcPts val="0"/>
              </a:spcBef>
              <a:spcAft>
                <a:spcPts val="0"/>
              </a:spcAft>
              <a:buNone/>
            </a:pPr>
            <a:endParaRPr>
              <a:solidFill>
                <a:schemeClr val="lt2"/>
              </a:solidFill>
            </a:endParaRPr>
          </a:p>
        </p:txBody>
      </p:sp>
      <p:sp>
        <p:nvSpPr>
          <p:cNvPr id="311" name="Google Shape;311;p31"/>
          <p:cNvSpPr txBox="1">
            <a:spLocks noGrp="1"/>
          </p:cNvSpPr>
          <p:nvPr>
            <p:ph type="title" idx="7"/>
          </p:nvPr>
        </p:nvSpPr>
        <p:spPr>
          <a:xfrm>
            <a:off x="3377303" y="217665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2" name="Google Shape;312;p31"/>
          <p:cNvSpPr txBox="1">
            <a:spLocks noGrp="1"/>
          </p:cNvSpPr>
          <p:nvPr>
            <p:ph type="title" idx="8"/>
          </p:nvPr>
        </p:nvSpPr>
        <p:spPr>
          <a:xfrm>
            <a:off x="3377303" y="361360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3" name="Google Shape;313;p31"/>
          <p:cNvSpPr txBox="1">
            <a:spLocks noGrp="1"/>
          </p:cNvSpPr>
          <p:nvPr>
            <p:ph type="title" idx="9"/>
          </p:nvPr>
        </p:nvSpPr>
        <p:spPr>
          <a:xfrm>
            <a:off x="4574503" y="739713"/>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314" name="Google Shape;314;p31"/>
          <p:cNvSpPr txBox="1">
            <a:spLocks noGrp="1"/>
          </p:cNvSpPr>
          <p:nvPr>
            <p:ph type="title" idx="13"/>
          </p:nvPr>
        </p:nvSpPr>
        <p:spPr>
          <a:xfrm>
            <a:off x="4574503" y="2176650"/>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05</a:t>
            </a:r>
            <a:endParaRPr/>
          </a:p>
        </p:txBody>
      </p:sp>
      <p:sp>
        <p:nvSpPr>
          <p:cNvPr id="315" name="Google Shape;315;p31"/>
          <p:cNvSpPr txBox="1">
            <a:spLocks noGrp="1"/>
          </p:cNvSpPr>
          <p:nvPr>
            <p:ph type="title" idx="14"/>
          </p:nvPr>
        </p:nvSpPr>
        <p:spPr>
          <a:xfrm>
            <a:off x="4574503" y="3613600"/>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sp>
        <p:nvSpPr>
          <p:cNvPr id="316" name="Google Shape;316;p31"/>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chemeClr val="lt2"/>
                </a:solidFill>
              </a:rPr>
              <a:t>Workflow</a:t>
            </a:r>
            <a:endParaRPr>
              <a:solidFill>
                <a:schemeClr val="lt2"/>
              </a:solidFill>
            </a:endParaRPr>
          </a:p>
        </p:txBody>
      </p:sp>
      <p:sp>
        <p:nvSpPr>
          <p:cNvPr id="317" name="Google Shape;317;p31"/>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p>
            <a:pPr marL="0" indent="0"/>
            <a:r>
              <a:rPr lang="en">
                <a:solidFill>
                  <a:schemeClr val="lt2"/>
                </a:solidFill>
              </a:rPr>
              <a:t>Online Card Payment Workflow</a:t>
            </a:r>
            <a:endParaRPr lang="en-US">
              <a:solidFill>
                <a:schemeClr val="lt2"/>
              </a:solidFill>
            </a:endParaRPr>
          </a:p>
        </p:txBody>
      </p:sp>
      <p:sp>
        <p:nvSpPr>
          <p:cNvPr id="318" name="Google Shape;318;p31"/>
          <p:cNvSpPr txBox="1">
            <a:spLocks noGrp="1"/>
          </p:cNvSpPr>
          <p:nvPr>
            <p:ph type="ctrTitle" idx="17"/>
          </p:nvPr>
        </p:nvSpPr>
        <p:spPr>
          <a:xfrm>
            <a:off x="5842903" y="2055075"/>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chemeClr val="lt2"/>
                </a:solidFill>
              </a:rPr>
              <a:t>Demo</a:t>
            </a:r>
            <a:endParaRPr>
              <a:solidFill>
                <a:schemeClr val="lt2"/>
              </a:solidFill>
            </a:endParaRPr>
          </a:p>
        </p:txBody>
      </p:sp>
      <p:sp>
        <p:nvSpPr>
          <p:cNvPr id="320" name="Google Shape;320;p31"/>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2"/>
                </a:solidFill>
              </a:rPr>
              <a:t>Conclusion</a:t>
            </a:r>
            <a:endParaRPr>
              <a:solidFill>
                <a:schemeClr val="lt2"/>
              </a:solidFill>
            </a:endParaRPr>
          </a:p>
        </p:txBody>
      </p:sp>
      <p:sp>
        <p:nvSpPr>
          <p:cNvPr id="321" name="Google Shape;321;p31"/>
          <p:cNvSpPr txBox="1">
            <a:spLocks noGrp="1"/>
          </p:cNvSpPr>
          <p:nvPr>
            <p:ph type="subTitle" idx="20"/>
          </p:nvPr>
        </p:nvSpPr>
        <p:spPr>
          <a:xfrm>
            <a:off x="5842902" y="3893499"/>
            <a:ext cx="2805279" cy="109327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lt2"/>
                </a:solidFill>
              </a:rPr>
              <a:t>Summary</a:t>
            </a:r>
          </a:p>
          <a:p>
            <a:pPr marL="0" lvl="0" indent="0" algn="l" rtl="0">
              <a:spcBef>
                <a:spcPts val="0"/>
              </a:spcBef>
              <a:spcAft>
                <a:spcPts val="0"/>
              </a:spcAft>
              <a:buClr>
                <a:schemeClr val="dk1"/>
              </a:buClr>
              <a:buSzPts val="1100"/>
              <a:buFont typeface="Arial"/>
              <a:buNone/>
            </a:pPr>
            <a:r>
              <a:rPr lang="en-US">
                <a:solidFill>
                  <a:schemeClr val="lt2"/>
                </a:solidFill>
              </a:rPr>
              <a:t>Important finding</a:t>
            </a:r>
          </a:p>
          <a:p>
            <a:pPr marL="0" lvl="0" indent="0" algn="l" rtl="0">
              <a:spcBef>
                <a:spcPts val="0"/>
              </a:spcBef>
              <a:spcAft>
                <a:spcPts val="0"/>
              </a:spcAft>
              <a:buClr>
                <a:schemeClr val="dk1"/>
              </a:buClr>
              <a:buSzPts val="1100"/>
              <a:buFont typeface="Arial"/>
              <a:buNone/>
            </a:pPr>
            <a:r>
              <a:rPr lang="en-US">
                <a:solidFill>
                  <a:schemeClr val="lt2"/>
                </a:solidFill>
              </a:rPr>
              <a:t>Lesson learnt</a:t>
            </a:r>
          </a:p>
          <a:p>
            <a:pPr marL="0" lvl="0" indent="0" algn="l" rtl="0">
              <a:spcBef>
                <a:spcPts val="0"/>
              </a:spcBef>
              <a:spcAft>
                <a:spcPts val="0"/>
              </a:spcAft>
              <a:buClr>
                <a:schemeClr val="dk1"/>
              </a:buClr>
              <a:buSzPts val="1100"/>
              <a:buFont typeface="Arial"/>
              <a:buNone/>
            </a:pPr>
            <a:r>
              <a:rPr lang="en-US">
                <a:solidFill>
                  <a:schemeClr val="lt2"/>
                </a:solidFill>
              </a:rPr>
              <a:t>Open problem</a:t>
            </a:r>
          </a:p>
        </p:txBody>
      </p:sp>
      <p:cxnSp>
        <p:nvCxnSpPr>
          <p:cNvPr id="322" name="Google Shape;322;p31"/>
          <p:cNvCxnSpPr/>
          <p:nvPr/>
        </p:nvCxnSpPr>
        <p:spPr>
          <a:xfrm>
            <a:off x="902250" y="1857200"/>
            <a:ext cx="7339500" cy="0"/>
          </a:xfrm>
          <a:prstGeom prst="straightConnector1">
            <a:avLst/>
          </a:prstGeom>
          <a:noFill/>
          <a:ln w="19050" cap="flat" cmpd="sng">
            <a:solidFill>
              <a:schemeClr val="lt1"/>
            </a:solidFill>
            <a:prstDash val="solid"/>
            <a:round/>
            <a:headEnd type="oval" w="med" len="med"/>
            <a:tailEnd type="oval" w="med" len="med"/>
          </a:ln>
        </p:spPr>
      </p:cxnSp>
      <p:cxnSp>
        <p:nvCxnSpPr>
          <p:cNvPr id="323" name="Google Shape;323;p31"/>
          <p:cNvCxnSpPr/>
          <p:nvPr/>
        </p:nvCxnSpPr>
        <p:spPr>
          <a:xfrm>
            <a:off x="902250" y="3295675"/>
            <a:ext cx="7339500" cy="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44832-D32F-31CD-D66D-53F08626A7FC}"/>
              </a:ext>
            </a:extLst>
          </p:cNvPr>
          <p:cNvSpPr>
            <a:spLocks noGrp="1"/>
          </p:cNvSpPr>
          <p:nvPr>
            <p:ph type="title"/>
          </p:nvPr>
        </p:nvSpPr>
        <p:spPr>
          <a:xfrm>
            <a:off x="3411825" y="146789"/>
            <a:ext cx="2244166" cy="412711"/>
          </a:xfrm>
        </p:spPr>
        <p:txBody>
          <a:bodyPr/>
          <a:lstStyle/>
          <a:p>
            <a:r>
              <a:rPr lang="en-US"/>
              <a:t>Conclusion</a:t>
            </a:r>
          </a:p>
        </p:txBody>
      </p:sp>
      <p:sp>
        <p:nvSpPr>
          <p:cNvPr id="3" name="Text Placeholder 2">
            <a:extLst>
              <a:ext uri="{FF2B5EF4-FFF2-40B4-BE49-F238E27FC236}">
                <a16:creationId xmlns:a16="http://schemas.microsoft.com/office/drawing/2014/main" id="{5C1ECDE7-67D8-9168-47E2-0362AFE6903D}"/>
              </a:ext>
            </a:extLst>
          </p:cNvPr>
          <p:cNvSpPr>
            <a:spLocks noGrp="1"/>
          </p:cNvSpPr>
          <p:nvPr>
            <p:ph type="body" idx="1"/>
          </p:nvPr>
        </p:nvSpPr>
        <p:spPr>
          <a:xfrm>
            <a:off x="386114" y="429988"/>
            <a:ext cx="8295588" cy="3176477"/>
          </a:xfrm>
        </p:spPr>
        <p:txBody>
          <a:bodyPr/>
          <a:lstStyle/>
          <a:p>
            <a:pPr marL="342900">
              <a:lnSpc>
                <a:spcPct val="150000"/>
              </a:lnSpc>
            </a:pPr>
            <a:r>
              <a:rPr lang="en-SG" sz="2000" b="1">
                <a:solidFill>
                  <a:srgbClr val="1F1B51"/>
                </a:solidFill>
                <a:latin typeface="Segoe UI" panose="020B0502040204020203" pitchFamily="34" charset="0"/>
                <a:cs typeface="Times New Roman" panose="02020603050405020304" pitchFamily="18" charset="0"/>
                <a:sym typeface="Arial"/>
              </a:rPr>
              <a:t>Summarize</a:t>
            </a:r>
          </a:p>
          <a:p>
            <a:pPr marL="0" indent="0">
              <a:lnSpc>
                <a:spcPct val="150000"/>
              </a:lnSpc>
              <a:buNone/>
            </a:pPr>
            <a:r>
              <a:rPr lang="en-SG" sz="1600"/>
              <a:t>Our project introduce the payment security process and focus on TLS, Tokenization and Authentication</a:t>
            </a:r>
          </a:p>
          <a:p>
            <a:pPr marL="342900">
              <a:lnSpc>
                <a:spcPct val="150000"/>
              </a:lnSpc>
            </a:pPr>
            <a:r>
              <a:rPr lang="en-SG" sz="2000" b="1">
                <a:solidFill>
                  <a:srgbClr val="1F1B51"/>
                </a:solidFill>
                <a:latin typeface="Segoe UI" panose="020B0502040204020203" pitchFamily="34" charset="0"/>
                <a:cs typeface="Times New Roman" panose="02020603050405020304" pitchFamily="18" charset="0"/>
              </a:rPr>
              <a:t>Highlight</a:t>
            </a:r>
          </a:p>
          <a:p>
            <a:pPr marL="0" indent="0">
              <a:lnSpc>
                <a:spcPct val="150000"/>
              </a:lnSpc>
              <a:buNone/>
            </a:pPr>
            <a:r>
              <a:rPr lang="en-SG" sz="1600"/>
              <a:t>TLS using up to date encryption algorithm, and check certificate regularly</a:t>
            </a:r>
          </a:p>
          <a:p>
            <a:pPr marL="342900">
              <a:lnSpc>
                <a:spcPct val="150000"/>
              </a:lnSpc>
            </a:pPr>
            <a:r>
              <a:rPr lang="en-SG" sz="2000" b="1">
                <a:solidFill>
                  <a:srgbClr val="1F1B51"/>
                </a:solidFill>
                <a:latin typeface="Segoe UI" panose="020B0502040204020203" pitchFamily="34" charset="0"/>
                <a:cs typeface="Times New Roman" panose="02020603050405020304" pitchFamily="18" charset="0"/>
              </a:rPr>
              <a:t>Lessons learnt</a:t>
            </a:r>
          </a:p>
          <a:p>
            <a:pPr marL="0" indent="0">
              <a:lnSpc>
                <a:spcPct val="150000"/>
              </a:lnSpc>
              <a:buNone/>
            </a:pPr>
            <a:r>
              <a:rPr lang="en-SG" sz="1600"/>
              <a:t>In the realm of digital payments, there is a clear trade-off between security and convenience. This is because enhancing security typically increases the complexity and time cost of transactions, potentially reducing the convenience of transactions.</a:t>
            </a:r>
          </a:p>
          <a:p>
            <a:pPr marL="342900">
              <a:lnSpc>
                <a:spcPct val="150000"/>
              </a:lnSpc>
            </a:pPr>
            <a:r>
              <a:rPr lang="en-SG" sz="2000" b="1">
                <a:solidFill>
                  <a:srgbClr val="1F1B51"/>
                </a:solidFill>
                <a:latin typeface="Segoe UI" panose="020B0502040204020203" pitchFamily="34" charset="0"/>
                <a:cs typeface="Times New Roman" panose="02020603050405020304" pitchFamily="18" charset="0"/>
              </a:rPr>
              <a:t>Any open problem?</a:t>
            </a:r>
          </a:p>
          <a:p>
            <a:pPr marL="114300" indent="0">
              <a:buNone/>
            </a:pPr>
            <a:endParaRPr lang="en-US"/>
          </a:p>
        </p:txBody>
      </p:sp>
    </p:spTree>
    <p:extLst>
      <p:ext uri="{BB962C8B-B14F-4D97-AF65-F5344CB8AC3E}">
        <p14:creationId xmlns:p14="http://schemas.microsoft.com/office/powerpoint/2010/main" val="34088196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4F2A795-E7E7-6296-E749-2200736241DD}"/>
              </a:ext>
            </a:extLst>
          </p:cNvPr>
          <p:cNvSpPr>
            <a:spLocks noGrp="1"/>
          </p:cNvSpPr>
          <p:nvPr>
            <p:ph type="body" idx="1"/>
          </p:nvPr>
        </p:nvSpPr>
        <p:spPr>
          <a:xfrm>
            <a:off x="255913" y="2272156"/>
            <a:ext cx="4849734" cy="1258091"/>
          </a:xfrm>
        </p:spPr>
        <p:txBody>
          <a:bodyPr/>
          <a:lstStyle/>
          <a:p>
            <a:r>
              <a:rPr lang="en-US" sz="1600" b="1">
                <a:solidFill>
                  <a:srgbClr val="1F1B51"/>
                </a:solidFill>
                <a:latin typeface="Segoe UI" panose="020B0502040204020203" pitchFamily="34" charset="0"/>
                <a:cs typeface="Times New Roman" panose="02020603050405020304" pitchFamily="18" charset="0"/>
              </a:rPr>
              <a:t>Reference:</a:t>
            </a:r>
          </a:p>
          <a:p>
            <a:r>
              <a:rPr lang="en-US" sz="1600" b="1">
                <a:solidFill>
                  <a:srgbClr val="1F1B51"/>
                </a:solidFill>
                <a:latin typeface="Segoe UI" panose="020B0502040204020203" pitchFamily="34" charset="0"/>
                <a:cs typeface="Times New Roman" panose="02020603050405020304" pitchFamily="18" charset="0"/>
              </a:rPr>
              <a:t>How does tokenization work? https://</a:t>
            </a:r>
            <a:r>
              <a:rPr lang="en-US" sz="1600" b="1" err="1">
                <a:solidFill>
                  <a:srgbClr val="1F1B51"/>
                </a:solidFill>
                <a:latin typeface="Segoe UI" panose="020B0502040204020203" pitchFamily="34" charset="0"/>
                <a:cs typeface="Times New Roman" panose="02020603050405020304" pitchFamily="18" charset="0"/>
              </a:rPr>
              <a:t>stripe.com</a:t>
            </a:r>
            <a:r>
              <a:rPr lang="en-US" sz="1600" b="1">
                <a:solidFill>
                  <a:srgbClr val="1F1B51"/>
                </a:solidFill>
                <a:latin typeface="Segoe UI" panose="020B0502040204020203" pitchFamily="34" charset="0"/>
                <a:cs typeface="Times New Roman" panose="02020603050405020304" pitchFamily="18" charset="0"/>
              </a:rPr>
              <a:t>/</a:t>
            </a:r>
            <a:r>
              <a:rPr lang="en-US" sz="1600" b="1" err="1">
                <a:solidFill>
                  <a:srgbClr val="1F1B51"/>
                </a:solidFill>
                <a:latin typeface="Segoe UI" panose="020B0502040204020203" pitchFamily="34" charset="0"/>
                <a:cs typeface="Times New Roman" panose="02020603050405020304" pitchFamily="18" charset="0"/>
              </a:rPr>
              <a:t>en</a:t>
            </a:r>
            <a:r>
              <a:rPr lang="en-US" sz="1600" b="1">
                <a:solidFill>
                  <a:srgbClr val="1F1B51"/>
                </a:solidFill>
                <a:latin typeface="Segoe UI" panose="020B0502040204020203" pitchFamily="34" charset="0"/>
                <a:cs typeface="Times New Roman" panose="02020603050405020304" pitchFamily="18" charset="0"/>
              </a:rPr>
              <a:t>-sg/resources/more/payment-tokenization-101#how-does-tokenization-work</a:t>
            </a:r>
          </a:p>
        </p:txBody>
      </p:sp>
      <p:grpSp>
        <p:nvGrpSpPr>
          <p:cNvPr id="4" name="Google Shape;3014;p63">
            <a:extLst>
              <a:ext uri="{FF2B5EF4-FFF2-40B4-BE49-F238E27FC236}">
                <a16:creationId xmlns:a16="http://schemas.microsoft.com/office/drawing/2014/main" id="{B8F26929-36E9-7FFF-FFA5-62D39E8BDBF6}"/>
              </a:ext>
            </a:extLst>
          </p:cNvPr>
          <p:cNvGrpSpPr/>
          <p:nvPr/>
        </p:nvGrpSpPr>
        <p:grpSpPr>
          <a:xfrm>
            <a:off x="4912242" y="648586"/>
            <a:ext cx="4050471" cy="4357903"/>
            <a:chOff x="1029100" y="238125"/>
            <a:chExt cx="5561350" cy="5238375"/>
          </a:xfrm>
        </p:grpSpPr>
        <p:sp>
          <p:nvSpPr>
            <p:cNvPr id="5" name="Google Shape;3015;p63">
              <a:extLst>
                <a:ext uri="{FF2B5EF4-FFF2-40B4-BE49-F238E27FC236}">
                  <a16:creationId xmlns:a16="http://schemas.microsoft.com/office/drawing/2014/main" id="{FEB87997-7634-5382-9198-1D45CA08CC2F}"/>
                </a:ext>
              </a:extLst>
            </p:cNvPr>
            <p:cNvSpPr/>
            <p:nvPr/>
          </p:nvSpPr>
          <p:spPr>
            <a:xfrm>
              <a:off x="1203150" y="238125"/>
              <a:ext cx="5105375" cy="4600950"/>
            </a:xfrm>
            <a:custGeom>
              <a:avLst/>
              <a:gdLst/>
              <a:ahLst/>
              <a:cxnLst/>
              <a:rect l="l" t="t" r="r" b="b"/>
              <a:pathLst>
                <a:path w="204215" h="184038" extrusionOk="0">
                  <a:moveTo>
                    <a:pt x="127773" y="0"/>
                  </a:moveTo>
                  <a:cubicBezTo>
                    <a:pt x="115838" y="0"/>
                    <a:pt x="104035" y="4096"/>
                    <a:pt x="94139" y="11670"/>
                  </a:cubicBezTo>
                  <a:cubicBezTo>
                    <a:pt x="71799" y="28768"/>
                    <a:pt x="55542" y="52089"/>
                    <a:pt x="31096" y="66905"/>
                  </a:cubicBezTo>
                  <a:cubicBezTo>
                    <a:pt x="10686" y="79276"/>
                    <a:pt x="0" y="99258"/>
                    <a:pt x="6866" y="127499"/>
                  </a:cubicBezTo>
                  <a:cubicBezTo>
                    <a:pt x="13351" y="154179"/>
                    <a:pt x="34162" y="170340"/>
                    <a:pt x="57584" y="170340"/>
                  </a:cubicBezTo>
                  <a:cubicBezTo>
                    <a:pt x="58955" y="170340"/>
                    <a:pt x="60334" y="170284"/>
                    <a:pt x="61720" y="170172"/>
                  </a:cubicBezTo>
                  <a:cubicBezTo>
                    <a:pt x="66115" y="169818"/>
                    <a:pt x="70552" y="169618"/>
                    <a:pt x="74987" y="169618"/>
                  </a:cubicBezTo>
                  <a:cubicBezTo>
                    <a:pt x="91592" y="169618"/>
                    <a:pt x="108166" y="172420"/>
                    <a:pt x="122391" y="180407"/>
                  </a:cubicBezTo>
                  <a:cubicBezTo>
                    <a:pt x="126702" y="182827"/>
                    <a:pt x="131899" y="184038"/>
                    <a:pt x="137650" y="184038"/>
                  </a:cubicBezTo>
                  <a:cubicBezTo>
                    <a:pt x="153382" y="184038"/>
                    <a:pt x="173260" y="174983"/>
                    <a:pt x="190501" y="156881"/>
                  </a:cubicBezTo>
                  <a:cubicBezTo>
                    <a:pt x="204215" y="142485"/>
                    <a:pt x="202887" y="124179"/>
                    <a:pt x="198418" y="107062"/>
                  </a:cubicBezTo>
                  <a:cubicBezTo>
                    <a:pt x="195664" y="96511"/>
                    <a:pt x="193866" y="85702"/>
                    <a:pt x="191728" y="74983"/>
                  </a:cubicBezTo>
                  <a:cubicBezTo>
                    <a:pt x="190221" y="67429"/>
                    <a:pt x="188545" y="59919"/>
                    <a:pt x="186244" y="52574"/>
                  </a:cubicBezTo>
                  <a:cubicBezTo>
                    <a:pt x="179565" y="31252"/>
                    <a:pt x="166268" y="9678"/>
                    <a:pt x="143434" y="2426"/>
                  </a:cubicBezTo>
                  <a:cubicBezTo>
                    <a:pt x="138288" y="791"/>
                    <a:pt x="133018" y="0"/>
                    <a:pt x="127773"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016;p63">
              <a:extLst>
                <a:ext uri="{FF2B5EF4-FFF2-40B4-BE49-F238E27FC236}">
                  <a16:creationId xmlns:a16="http://schemas.microsoft.com/office/drawing/2014/main" id="{C267212F-772A-85D5-E482-6C951B9AD13D}"/>
                </a:ext>
              </a:extLst>
            </p:cNvPr>
            <p:cNvSpPr/>
            <p:nvPr/>
          </p:nvSpPr>
          <p:spPr>
            <a:xfrm>
              <a:off x="1029100" y="5310750"/>
              <a:ext cx="5561350" cy="165750"/>
            </a:xfrm>
            <a:custGeom>
              <a:avLst/>
              <a:gdLst/>
              <a:ahLst/>
              <a:cxnLst/>
              <a:rect l="l" t="t" r="r" b="b"/>
              <a:pathLst>
                <a:path w="222454" h="6630" extrusionOk="0">
                  <a:moveTo>
                    <a:pt x="111226" y="1"/>
                  </a:moveTo>
                  <a:cubicBezTo>
                    <a:pt x="49798" y="1"/>
                    <a:pt x="0" y="1485"/>
                    <a:pt x="0" y="3315"/>
                  </a:cubicBezTo>
                  <a:cubicBezTo>
                    <a:pt x="0" y="5145"/>
                    <a:pt x="49798" y="6629"/>
                    <a:pt x="111226" y="6629"/>
                  </a:cubicBezTo>
                  <a:cubicBezTo>
                    <a:pt x="172655" y="6629"/>
                    <a:pt x="222453" y="5145"/>
                    <a:pt x="222453" y="3315"/>
                  </a:cubicBezTo>
                  <a:cubicBezTo>
                    <a:pt x="222453" y="1485"/>
                    <a:pt x="172655" y="1"/>
                    <a:pt x="111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17;p63">
              <a:extLst>
                <a:ext uri="{FF2B5EF4-FFF2-40B4-BE49-F238E27FC236}">
                  <a16:creationId xmlns:a16="http://schemas.microsoft.com/office/drawing/2014/main" id="{DDA0745A-D59D-D445-03B0-4EB4D3D4CFD3}"/>
                </a:ext>
              </a:extLst>
            </p:cNvPr>
            <p:cNvSpPr/>
            <p:nvPr/>
          </p:nvSpPr>
          <p:spPr>
            <a:xfrm>
              <a:off x="2571825" y="970075"/>
              <a:ext cx="2459525" cy="4432625"/>
            </a:xfrm>
            <a:custGeom>
              <a:avLst/>
              <a:gdLst/>
              <a:ahLst/>
              <a:cxnLst/>
              <a:rect l="l" t="t" r="r" b="b"/>
              <a:pathLst>
                <a:path w="98381" h="177305" extrusionOk="0">
                  <a:moveTo>
                    <a:pt x="4182" y="1"/>
                  </a:moveTo>
                  <a:cubicBezTo>
                    <a:pt x="1873" y="1"/>
                    <a:pt x="1" y="1873"/>
                    <a:pt x="1" y="4183"/>
                  </a:cubicBezTo>
                  <a:lnTo>
                    <a:pt x="1" y="172763"/>
                  </a:lnTo>
                  <a:cubicBezTo>
                    <a:pt x="1" y="175271"/>
                    <a:pt x="2034" y="177304"/>
                    <a:pt x="4542" y="177304"/>
                  </a:cubicBezTo>
                  <a:lnTo>
                    <a:pt x="93800" y="177304"/>
                  </a:lnTo>
                  <a:cubicBezTo>
                    <a:pt x="96330" y="177304"/>
                    <a:pt x="98380" y="175253"/>
                    <a:pt x="98380" y="172723"/>
                  </a:cubicBezTo>
                  <a:lnTo>
                    <a:pt x="98380" y="4607"/>
                  </a:lnTo>
                  <a:cubicBezTo>
                    <a:pt x="98380" y="2063"/>
                    <a:pt x="96318" y="1"/>
                    <a:pt x="93775"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18;p63">
              <a:extLst>
                <a:ext uri="{FF2B5EF4-FFF2-40B4-BE49-F238E27FC236}">
                  <a16:creationId xmlns:a16="http://schemas.microsoft.com/office/drawing/2014/main" id="{C9790A02-F980-8E3B-20A5-71AC5B0642E9}"/>
                </a:ext>
              </a:extLst>
            </p:cNvPr>
            <p:cNvSpPr/>
            <p:nvPr/>
          </p:nvSpPr>
          <p:spPr>
            <a:xfrm>
              <a:off x="2564500" y="962775"/>
              <a:ext cx="2474175" cy="4447250"/>
            </a:xfrm>
            <a:custGeom>
              <a:avLst/>
              <a:gdLst/>
              <a:ahLst/>
              <a:cxnLst/>
              <a:rect l="l" t="t" r="r" b="b"/>
              <a:pathLst>
                <a:path w="98967" h="177890" extrusionOk="0">
                  <a:moveTo>
                    <a:pt x="94720" y="586"/>
                  </a:moveTo>
                  <a:cubicBezTo>
                    <a:pt x="96739" y="586"/>
                    <a:pt x="98381" y="2228"/>
                    <a:pt x="98381" y="4246"/>
                  </a:cubicBezTo>
                  <a:lnTo>
                    <a:pt x="98381" y="173643"/>
                  </a:lnTo>
                  <a:cubicBezTo>
                    <a:pt x="98381" y="175662"/>
                    <a:pt x="96739" y="177304"/>
                    <a:pt x="94720" y="177304"/>
                  </a:cubicBezTo>
                  <a:lnTo>
                    <a:pt x="4247" y="177304"/>
                  </a:lnTo>
                  <a:cubicBezTo>
                    <a:pt x="2228" y="177304"/>
                    <a:pt x="586" y="175662"/>
                    <a:pt x="586" y="173643"/>
                  </a:cubicBezTo>
                  <a:lnTo>
                    <a:pt x="586" y="4246"/>
                  </a:lnTo>
                  <a:cubicBezTo>
                    <a:pt x="586" y="2228"/>
                    <a:pt x="2228" y="586"/>
                    <a:pt x="4247" y="586"/>
                  </a:cubicBezTo>
                  <a:close/>
                  <a:moveTo>
                    <a:pt x="4246" y="1"/>
                  </a:moveTo>
                  <a:cubicBezTo>
                    <a:pt x="1905" y="1"/>
                    <a:pt x="0" y="1905"/>
                    <a:pt x="0" y="4246"/>
                  </a:cubicBezTo>
                  <a:lnTo>
                    <a:pt x="0" y="173643"/>
                  </a:lnTo>
                  <a:cubicBezTo>
                    <a:pt x="0" y="175985"/>
                    <a:pt x="1905" y="177890"/>
                    <a:pt x="4247" y="177890"/>
                  </a:cubicBezTo>
                  <a:lnTo>
                    <a:pt x="94720" y="177890"/>
                  </a:lnTo>
                  <a:cubicBezTo>
                    <a:pt x="97062" y="177890"/>
                    <a:pt x="98966" y="175985"/>
                    <a:pt x="98966" y="173643"/>
                  </a:cubicBezTo>
                  <a:lnTo>
                    <a:pt x="98966" y="4246"/>
                  </a:lnTo>
                  <a:cubicBezTo>
                    <a:pt x="98966" y="1905"/>
                    <a:pt x="97061" y="1"/>
                    <a:pt x="9472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19;p63">
              <a:extLst>
                <a:ext uri="{FF2B5EF4-FFF2-40B4-BE49-F238E27FC236}">
                  <a16:creationId xmlns:a16="http://schemas.microsoft.com/office/drawing/2014/main" id="{3FE79D90-A379-41D3-8746-15593706BF1E}"/>
                </a:ext>
              </a:extLst>
            </p:cNvPr>
            <p:cNvSpPr/>
            <p:nvPr/>
          </p:nvSpPr>
          <p:spPr>
            <a:xfrm>
              <a:off x="3634025" y="1172050"/>
              <a:ext cx="369025" cy="62825"/>
            </a:xfrm>
            <a:custGeom>
              <a:avLst/>
              <a:gdLst/>
              <a:ahLst/>
              <a:cxnLst/>
              <a:rect l="l" t="t" r="r" b="b"/>
              <a:pathLst>
                <a:path w="14761" h="2513" extrusionOk="0">
                  <a:moveTo>
                    <a:pt x="1256" y="1"/>
                  </a:moveTo>
                  <a:cubicBezTo>
                    <a:pt x="562" y="1"/>
                    <a:pt x="0" y="563"/>
                    <a:pt x="0" y="1257"/>
                  </a:cubicBezTo>
                  <a:cubicBezTo>
                    <a:pt x="0" y="1951"/>
                    <a:pt x="562" y="2513"/>
                    <a:pt x="1256" y="2513"/>
                  </a:cubicBezTo>
                  <a:lnTo>
                    <a:pt x="13503" y="2513"/>
                  </a:lnTo>
                  <a:cubicBezTo>
                    <a:pt x="14197" y="2513"/>
                    <a:pt x="14760" y="1951"/>
                    <a:pt x="14760" y="1257"/>
                  </a:cubicBezTo>
                  <a:cubicBezTo>
                    <a:pt x="14760" y="563"/>
                    <a:pt x="14197" y="1"/>
                    <a:pt x="135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20;p63">
              <a:extLst>
                <a:ext uri="{FF2B5EF4-FFF2-40B4-BE49-F238E27FC236}">
                  <a16:creationId xmlns:a16="http://schemas.microsoft.com/office/drawing/2014/main" id="{DB806A20-63BC-6CAE-D571-717677B88BB7}"/>
                </a:ext>
              </a:extLst>
            </p:cNvPr>
            <p:cNvSpPr/>
            <p:nvPr/>
          </p:nvSpPr>
          <p:spPr>
            <a:xfrm>
              <a:off x="2727250" y="1238500"/>
              <a:ext cx="2148675" cy="3767975"/>
            </a:xfrm>
            <a:custGeom>
              <a:avLst/>
              <a:gdLst/>
              <a:ahLst/>
              <a:cxnLst/>
              <a:rect l="l" t="t" r="r" b="b"/>
              <a:pathLst>
                <a:path w="85947" h="150719" extrusionOk="0">
                  <a:moveTo>
                    <a:pt x="0" y="0"/>
                  </a:moveTo>
                  <a:lnTo>
                    <a:pt x="0" y="150718"/>
                  </a:lnTo>
                  <a:lnTo>
                    <a:pt x="85946" y="150718"/>
                  </a:lnTo>
                  <a:lnTo>
                    <a:pt x="85946" y="0"/>
                  </a:lnTo>
                  <a:lnTo>
                    <a:pt x="66471" y="0"/>
                  </a:lnTo>
                  <a:lnTo>
                    <a:pt x="64400" y="1819"/>
                  </a:lnTo>
                  <a:cubicBezTo>
                    <a:pt x="63586" y="2535"/>
                    <a:pt x="62539" y="2929"/>
                    <a:pt x="61456" y="2929"/>
                  </a:cubicBezTo>
                  <a:lnTo>
                    <a:pt x="25512" y="2929"/>
                  </a:lnTo>
                  <a:cubicBezTo>
                    <a:pt x="24472" y="2929"/>
                    <a:pt x="23465" y="2566"/>
                    <a:pt x="22664" y="1901"/>
                  </a:cubicBezTo>
                  <a:lnTo>
                    <a:pt x="203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21;p63">
              <a:extLst>
                <a:ext uri="{FF2B5EF4-FFF2-40B4-BE49-F238E27FC236}">
                  <a16:creationId xmlns:a16="http://schemas.microsoft.com/office/drawing/2014/main" id="{91FEA22F-78B3-055A-25C5-524ACDFD2150}"/>
                </a:ext>
              </a:extLst>
            </p:cNvPr>
            <p:cNvSpPr/>
            <p:nvPr/>
          </p:nvSpPr>
          <p:spPr>
            <a:xfrm>
              <a:off x="2720350" y="1231600"/>
              <a:ext cx="2162475" cy="3781750"/>
            </a:xfrm>
            <a:custGeom>
              <a:avLst/>
              <a:gdLst/>
              <a:ahLst/>
              <a:cxnLst/>
              <a:rect l="l" t="t" r="r" b="b"/>
              <a:pathLst>
                <a:path w="86499" h="151270" extrusionOk="0">
                  <a:moveTo>
                    <a:pt x="85947" y="551"/>
                  </a:moveTo>
                  <a:lnTo>
                    <a:pt x="85947" y="150720"/>
                  </a:lnTo>
                  <a:lnTo>
                    <a:pt x="552" y="150720"/>
                  </a:lnTo>
                  <a:lnTo>
                    <a:pt x="552" y="551"/>
                  </a:lnTo>
                  <a:lnTo>
                    <a:pt x="20548" y="551"/>
                  </a:lnTo>
                  <a:lnTo>
                    <a:pt x="22764" y="2390"/>
                  </a:lnTo>
                  <a:cubicBezTo>
                    <a:pt x="23615" y="3094"/>
                    <a:pt x="24684" y="3480"/>
                    <a:pt x="25789" y="3481"/>
                  </a:cubicBezTo>
                  <a:lnTo>
                    <a:pt x="61732" y="3481"/>
                  </a:lnTo>
                  <a:cubicBezTo>
                    <a:pt x="62883" y="3481"/>
                    <a:pt x="63994" y="3062"/>
                    <a:pt x="64858" y="2303"/>
                  </a:cubicBezTo>
                  <a:lnTo>
                    <a:pt x="66851" y="551"/>
                  </a:lnTo>
                  <a:close/>
                  <a:moveTo>
                    <a:pt x="276" y="1"/>
                  </a:moveTo>
                  <a:cubicBezTo>
                    <a:pt x="124" y="1"/>
                    <a:pt x="1" y="124"/>
                    <a:pt x="2" y="276"/>
                  </a:cubicBezTo>
                  <a:lnTo>
                    <a:pt x="2" y="150996"/>
                  </a:lnTo>
                  <a:cubicBezTo>
                    <a:pt x="2" y="151147"/>
                    <a:pt x="124" y="151270"/>
                    <a:pt x="276" y="151270"/>
                  </a:cubicBezTo>
                  <a:lnTo>
                    <a:pt x="86222" y="151270"/>
                  </a:lnTo>
                  <a:cubicBezTo>
                    <a:pt x="86375" y="151270"/>
                    <a:pt x="86497" y="151147"/>
                    <a:pt x="86498" y="150996"/>
                  </a:cubicBezTo>
                  <a:lnTo>
                    <a:pt x="86498" y="276"/>
                  </a:lnTo>
                  <a:cubicBezTo>
                    <a:pt x="86497" y="124"/>
                    <a:pt x="86375" y="1"/>
                    <a:pt x="86222" y="1"/>
                  </a:cubicBezTo>
                  <a:lnTo>
                    <a:pt x="66748" y="1"/>
                  </a:lnTo>
                  <a:cubicBezTo>
                    <a:pt x="66681" y="1"/>
                    <a:pt x="66617" y="25"/>
                    <a:pt x="66567" y="70"/>
                  </a:cubicBezTo>
                  <a:lnTo>
                    <a:pt x="64495" y="1890"/>
                  </a:lnTo>
                  <a:cubicBezTo>
                    <a:pt x="63730" y="2561"/>
                    <a:pt x="62748" y="2931"/>
                    <a:pt x="61732" y="2931"/>
                  </a:cubicBezTo>
                  <a:lnTo>
                    <a:pt x="25788" y="2931"/>
                  </a:lnTo>
                  <a:cubicBezTo>
                    <a:pt x="24812" y="2930"/>
                    <a:pt x="23866" y="2589"/>
                    <a:pt x="23115" y="1965"/>
                  </a:cubicBezTo>
                  <a:lnTo>
                    <a:pt x="20823" y="64"/>
                  </a:lnTo>
                  <a:cubicBezTo>
                    <a:pt x="20774" y="23"/>
                    <a:pt x="20712" y="1"/>
                    <a:pt x="2064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22;p63">
              <a:extLst>
                <a:ext uri="{FF2B5EF4-FFF2-40B4-BE49-F238E27FC236}">
                  <a16:creationId xmlns:a16="http://schemas.microsoft.com/office/drawing/2014/main" id="{1CB9D5F6-56A9-4F0E-6FFF-8D6AA0EF0C1D}"/>
                </a:ext>
              </a:extLst>
            </p:cNvPr>
            <p:cNvSpPr/>
            <p:nvPr/>
          </p:nvSpPr>
          <p:spPr>
            <a:xfrm>
              <a:off x="2824775" y="1417800"/>
              <a:ext cx="1960250" cy="3487125"/>
            </a:xfrm>
            <a:custGeom>
              <a:avLst/>
              <a:gdLst/>
              <a:ahLst/>
              <a:cxnLst/>
              <a:rect l="l" t="t" r="r" b="b"/>
              <a:pathLst>
                <a:path w="78410" h="139485" extrusionOk="0">
                  <a:moveTo>
                    <a:pt x="0" y="1"/>
                  </a:moveTo>
                  <a:lnTo>
                    <a:pt x="0" y="3942"/>
                  </a:lnTo>
                  <a:lnTo>
                    <a:pt x="0" y="135543"/>
                  </a:lnTo>
                  <a:lnTo>
                    <a:pt x="0" y="139484"/>
                  </a:lnTo>
                  <a:lnTo>
                    <a:pt x="78410" y="139484"/>
                  </a:lnTo>
                  <a:lnTo>
                    <a:pt x="78410" y="3942"/>
                  </a:lnTo>
                  <a:lnTo>
                    <a:pt x="30421" y="3942"/>
                  </a:lnTo>
                  <a:lnTo>
                    <a:pt x="292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23;p63">
              <a:extLst>
                <a:ext uri="{FF2B5EF4-FFF2-40B4-BE49-F238E27FC236}">
                  <a16:creationId xmlns:a16="http://schemas.microsoft.com/office/drawing/2014/main" id="{0C7CED82-137E-CBB9-BDC0-0363BC107896}"/>
                </a:ext>
              </a:extLst>
            </p:cNvPr>
            <p:cNvSpPr/>
            <p:nvPr/>
          </p:nvSpPr>
          <p:spPr>
            <a:xfrm>
              <a:off x="2893725" y="1693625"/>
              <a:ext cx="1822375" cy="3102925"/>
            </a:xfrm>
            <a:custGeom>
              <a:avLst/>
              <a:gdLst/>
              <a:ahLst/>
              <a:cxnLst/>
              <a:rect l="l" t="t" r="r" b="b"/>
              <a:pathLst>
                <a:path w="72895" h="124117" extrusionOk="0">
                  <a:moveTo>
                    <a:pt x="0" y="1"/>
                  </a:moveTo>
                  <a:lnTo>
                    <a:pt x="0" y="124117"/>
                  </a:lnTo>
                  <a:lnTo>
                    <a:pt x="72894" y="124117"/>
                  </a:lnTo>
                  <a:lnTo>
                    <a:pt x="728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24;p63">
              <a:extLst>
                <a:ext uri="{FF2B5EF4-FFF2-40B4-BE49-F238E27FC236}">
                  <a16:creationId xmlns:a16="http://schemas.microsoft.com/office/drawing/2014/main" id="{92075729-C959-CA3C-A851-C7149ED64087}"/>
                </a:ext>
              </a:extLst>
            </p:cNvPr>
            <p:cNvSpPr/>
            <p:nvPr/>
          </p:nvSpPr>
          <p:spPr>
            <a:xfrm>
              <a:off x="3768700" y="5073775"/>
              <a:ext cx="101525" cy="97675"/>
            </a:xfrm>
            <a:custGeom>
              <a:avLst/>
              <a:gdLst/>
              <a:ahLst/>
              <a:cxnLst/>
              <a:rect l="l" t="t" r="r" b="b"/>
              <a:pathLst>
                <a:path w="4061" h="3907" extrusionOk="0">
                  <a:moveTo>
                    <a:pt x="2109" y="0"/>
                  </a:moveTo>
                  <a:cubicBezTo>
                    <a:pt x="1600" y="0"/>
                    <a:pt x="1101" y="199"/>
                    <a:pt x="727" y="572"/>
                  </a:cubicBezTo>
                  <a:cubicBezTo>
                    <a:pt x="168" y="1131"/>
                    <a:pt x="1" y="1971"/>
                    <a:pt x="303" y="2701"/>
                  </a:cubicBezTo>
                  <a:cubicBezTo>
                    <a:pt x="605" y="3431"/>
                    <a:pt x="1318" y="3906"/>
                    <a:pt x="2108" y="3906"/>
                  </a:cubicBezTo>
                  <a:cubicBezTo>
                    <a:pt x="3186" y="3906"/>
                    <a:pt x="4061" y="3032"/>
                    <a:pt x="4061" y="1953"/>
                  </a:cubicBezTo>
                  <a:cubicBezTo>
                    <a:pt x="4061" y="1163"/>
                    <a:pt x="3584" y="451"/>
                    <a:pt x="2854" y="149"/>
                  </a:cubicBezTo>
                  <a:cubicBezTo>
                    <a:pt x="2613" y="49"/>
                    <a:pt x="2360" y="0"/>
                    <a:pt x="2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25;p63">
              <a:extLst>
                <a:ext uri="{FF2B5EF4-FFF2-40B4-BE49-F238E27FC236}">
                  <a16:creationId xmlns:a16="http://schemas.microsoft.com/office/drawing/2014/main" id="{E60E1B40-4756-8856-1AE5-C0D3E34F4059}"/>
                </a:ext>
              </a:extLst>
            </p:cNvPr>
            <p:cNvSpPr/>
            <p:nvPr/>
          </p:nvSpPr>
          <p:spPr>
            <a:xfrm>
              <a:off x="3067975" y="2953475"/>
              <a:ext cx="1200175" cy="1707575"/>
            </a:xfrm>
            <a:custGeom>
              <a:avLst/>
              <a:gdLst/>
              <a:ahLst/>
              <a:cxnLst/>
              <a:rect l="l" t="t" r="r" b="b"/>
              <a:pathLst>
                <a:path w="48007" h="68303" extrusionOk="0">
                  <a:moveTo>
                    <a:pt x="24003" y="1"/>
                  </a:moveTo>
                  <a:cubicBezTo>
                    <a:pt x="17638" y="1"/>
                    <a:pt x="11532" y="3600"/>
                    <a:pt x="7031" y="10004"/>
                  </a:cubicBezTo>
                  <a:cubicBezTo>
                    <a:pt x="2529" y="16409"/>
                    <a:pt x="0" y="25095"/>
                    <a:pt x="0" y="34152"/>
                  </a:cubicBezTo>
                  <a:cubicBezTo>
                    <a:pt x="0" y="43210"/>
                    <a:pt x="2529" y="51895"/>
                    <a:pt x="7031" y="58300"/>
                  </a:cubicBezTo>
                  <a:cubicBezTo>
                    <a:pt x="11532" y="64705"/>
                    <a:pt x="17638" y="68303"/>
                    <a:pt x="24003" y="68303"/>
                  </a:cubicBezTo>
                  <a:cubicBezTo>
                    <a:pt x="30369" y="68303"/>
                    <a:pt x="36474" y="64705"/>
                    <a:pt x="40975" y="58300"/>
                  </a:cubicBezTo>
                  <a:cubicBezTo>
                    <a:pt x="45478" y="51895"/>
                    <a:pt x="48007" y="43210"/>
                    <a:pt x="48007" y="34152"/>
                  </a:cubicBezTo>
                  <a:cubicBezTo>
                    <a:pt x="48007" y="25095"/>
                    <a:pt x="45478" y="16409"/>
                    <a:pt x="40975" y="10004"/>
                  </a:cubicBezTo>
                  <a:cubicBezTo>
                    <a:pt x="36474" y="3600"/>
                    <a:pt x="30369" y="1"/>
                    <a:pt x="24003"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26;p63">
              <a:extLst>
                <a:ext uri="{FF2B5EF4-FFF2-40B4-BE49-F238E27FC236}">
                  <a16:creationId xmlns:a16="http://schemas.microsoft.com/office/drawing/2014/main" id="{3B9505DE-C814-5C92-9083-D84388F7F65A}"/>
                </a:ext>
              </a:extLst>
            </p:cNvPr>
            <p:cNvSpPr/>
            <p:nvPr/>
          </p:nvSpPr>
          <p:spPr>
            <a:xfrm>
              <a:off x="3067975" y="2953475"/>
              <a:ext cx="1200175" cy="1707575"/>
            </a:xfrm>
            <a:custGeom>
              <a:avLst/>
              <a:gdLst/>
              <a:ahLst/>
              <a:cxnLst/>
              <a:rect l="l" t="t" r="r" b="b"/>
              <a:pathLst>
                <a:path w="48007" h="68303" extrusionOk="0">
                  <a:moveTo>
                    <a:pt x="24003" y="1"/>
                  </a:moveTo>
                  <a:cubicBezTo>
                    <a:pt x="17638" y="1"/>
                    <a:pt x="11532" y="3600"/>
                    <a:pt x="7031" y="10004"/>
                  </a:cubicBezTo>
                  <a:cubicBezTo>
                    <a:pt x="2529" y="16409"/>
                    <a:pt x="0" y="25095"/>
                    <a:pt x="0" y="34152"/>
                  </a:cubicBezTo>
                  <a:cubicBezTo>
                    <a:pt x="0" y="43210"/>
                    <a:pt x="2529" y="51895"/>
                    <a:pt x="7031" y="58300"/>
                  </a:cubicBezTo>
                  <a:cubicBezTo>
                    <a:pt x="11532" y="64705"/>
                    <a:pt x="17638" y="68303"/>
                    <a:pt x="24003" y="68303"/>
                  </a:cubicBezTo>
                  <a:cubicBezTo>
                    <a:pt x="30369" y="68303"/>
                    <a:pt x="36474" y="64705"/>
                    <a:pt x="40975" y="58300"/>
                  </a:cubicBezTo>
                  <a:cubicBezTo>
                    <a:pt x="45478" y="51895"/>
                    <a:pt x="48007" y="43210"/>
                    <a:pt x="48007" y="34152"/>
                  </a:cubicBezTo>
                  <a:cubicBezTo>
                    <a:pt x="48007" y="25095"/>
                    <a:pt x="45478" y="16409"/>
                    <a:pt x="40975" y="10004"/>
                  </a:cubicBezTo>
                  <a:cubicBezTo>
                    <a:pt x="36474" y="3600"/>
                    <a:pt x="30369" y="1"/>
                    <a:pt x="240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27;p63">
              <a:extLst>
                <a:ext uri="{FF2B5EF4-FFF2-40B4-BE49-F238E27FC236}">
                  <a16:creationId xmlns:a16="http://schemas.microsoft.com/office/drawing/2014/main" id="{37B2F532-49E5-7DA3-2F23-E04397A44960}"/>
                </a:ext>
              </a:extLst>
            </p:cNvPr>
            <p:cNvSpPr/>
            <p:nvPr/>
          </p:nvSpPr>
          <p:spPr>
            <a:xfrm>
              <a:off x="3052200" y="2788650"/>
              <a:ext cx="1357750" cy="1284775"/>
            </a:xfrm>
            <a:custGeom>
              <a:avLst/>
              <a:gdLst/>
              <a:ahLst/>
              <a:cxnLst/>
              <a:rect l="l" t="t" r="r" b="b"/>
              <a:pathLst>
                <a:path w="54310" h="51391" extrusionOk="0">
                  <a:moveTo>
                    <a:pt x="25132" y="1"/>
                  </a:moveTo>
                  <a:cubicBezTo>
                    <a:pt x="23584" y="1"/>
                    <a:pt x="7370" y="10172"/>
                    <a:pt x="4882" y="15522"/>
                  </a:cubicBezTo>
                  <a:cubicBezTo>
                    <a:pt x="2379" y="20903"/>
                    <a:pt x="0" y="31626"/>
                    <a:pt x="6656" y="41966"/>
                  </a:cubicBezTo>
                  <a:cubicBezTo>
                    <a:pt x="11800" y="49958"/>
                    <a:pt x="19262" y="51391"/>
                    <a:pt x="24748" y="51391"/>
                  </a:cubicBezTo>
                  <a:cubicBezTo>
                    <a:pt x="26168" y="51391"/>
                    <a:pt x="27456" y="51295"/>
                    <a:pt x="28538" y="51192"/>
                  </a:cubicBezTo>
                  <a:cubicBezTo>
                    <a:pt x="33795" y="50692"/>
                    <a:pt x="37315" y="48977"/>
                    <a:pt x="42664" y="44699"/>
                  </a:cubicBezTo>
                  <a:cubicBezTo>
                    <a:pt x="48012" y="40420"/>
                    <a:pt x="52884" y="34122"/>
                    <a:pt x="53597" y="29844"/>
                  </a:cubicBezTo>
                  <a:cubicBezTo>
                    <a:pt x="54310" y="25566"/>
                    <a:pt x="51695" y="23188"/>
                    <a:pt x="50032" y="22595"/>
                  </a:cubicBezTo>
                  <a:cubicBezTo>
                    <a:pt x="48368" y="22001"/>
                    <a:pt x="38742" y="22119"/>
                    <a:pt x="31731" y="14988"/>
                  </a:cubicBezTo>
                  <a:cubicBezTo>
                    <a:pt x="24719" y="7858"/>
                    <a:pt x="28037" y="2630"/>
                    <a:pt x="28037" y="2630"/>
                  </a:cubicBezTo>
                  <a:cubicBezTo>
                    <a:pt x="28037" y="2630"/>
                    <a:pt x="26535" y="126"/>
                    <a:pt x="25159" y="2"/>
                  </a:cubicBezTo>
                  <a:cubicBezTo>
                    <a:pt x="25150" y="1"/>
                    <a:pt x="25141" y="1"/>
                    <a:pt x="2513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28;p63">
              <a:extLst>
                <a:ext uri="{FF2B5EF4-FFF2-40B4-BE49-F238E27FC236}">
                  <a16:creationId xmlns:a16="http://schemas.microsoft.com/office/drawing/2014/main" id="{A04F1595-E86E-ADB4-B5F8-C5FCF33C4C44}"/>
                </a:ext>
              </a:extLst>
            </p:cNvPr>
            <p:cNvSpPr/>
            <p:nvPr/>
          </p:nvSpPr>
          <p:spPr>
            <a:xfrm>
              <a:off x="3060225" y="2781350"/>
              <a:ext cx="1357125" cy="1298675"/>
            </a:xfrm>
            <a:custGeom>
              <a:avLst/>
              <a:gdLst/>
              <a:ahLst/>
              <a:cxnLst/>
              <a:rect l="l" t="t" r="r" b="b"/>
              <a:pathLst>
                <a:path w="54285" h="51947" extrusionOk="0">
                  <a:moveTo>
                    <a:pt x="24811" y="585"/>
                  </a:moveTo>
                  <a:cubicBezTo>
                    <a:pt x="25751" y="670"/>
                    <a:pt x="26904" y="2190"/>
                    <a:pt x="27376" y="2929"/>
                  </a:cubicBezTo>
                  <a:cubicBezTo>
                    <a:pt x="27150" y="3357"/>
                    <a:pt x="26601" y="4595"/>
                    <a:pt x="26641" y="6434"/>
                  </a:cubicBezTo>
                  <a:cubicBezTo>
                    <a:pt x="26686" y="8493"/>
                    <a:pt x="27511" y="11735"/>
                    <a:pt x="31201" y="15486"/>
                  </a:cubicBezTo>
                  <a:cubicBezTo>
                    <a:pt x="36918" y="21299"/>
                    <a:pt x="44317" y="22348"/>
                    <a:pt x="47872" y="22851"/>
                  </a:cubicBezTo>
                  <a:cubicBezTo>
                    <a:pt x="48679" y="22966"/>
                    <a:pt x="49317" y="23056"/>
                    <a:pt x="49612" y="23161"/>
                  </a:cubicBezTo>
                  <a:cubicBezTo>
                    <a:pt x="51331" y="23776"/>
                    <a:pt x="53648" y="26127"/>
                    <a:pt x="52988" y="30087"/>
                  </a:cubicBezTo>
                  <a:cubicBezTo>
                    <a:pt x="52316" y="34107"/>
                    <a:pt x="47763" y="40278"/>
                    <a:pt x="42160" y="44761"/>
                  </a:cubicBezTo>
                  <a:cubicBezTo>
                    <a:pt x="36682" y="49145"/>
                    <a:pt x="33287" y="50707"/>
                    <a:pt x="28189" y="51192"/>
                  </a:cubicBezTo>
                  <a:cubicBezTo>
                    <a:pt x="27014" y="51305"/>
                    <a:pt x="25745" y="51386"/>
                    <a:pt x="24418" y="51386"/>
                  </a:cubicBezTo>
                  <a:cubicBezTo>
                    <a:pt x="18541" y="51386"/>
                    <a:pt x="11526" y="49782"/>
                    <a:pt x="6581" y="42099"/>
                  </a:cubicBezTo>
                  <a:cubicBezTo>
                    <a:pt x="622" y="32841"/>
                    <a:pt x="1769" y="22514"/>
                    <a:pt x="4827" y="15937"/>
                  </a:cubicBezTo>
                  <a:cubicBezTo>
                    <a:pt x="7350" y="10513"/>
                    <a:pt x="23538" y="585"/>
                    <a:pt x="24801" y="585"/>
                  </a:cubicBezTo>
                  <a:close/>
                  <a:moveTo>
                    <a:pt x="24828" y="0"/>
                  </a:moveTo>
                  <a:cubicBezTo>
                    <a:pt x="23027" y="0"/>
                    <a:pt x="6798" y="10313"/>
                    <a:pt x="4297" y="15689"/>
                  </a:cubicBezTo>
                  <a:cubicBezTo>
                    <a:pt x="1170" y="22408"/>
                    <a:pt x="0" y="32958"/>
                    <a:pt x="6088" y="42416"/>
                  </a:cubicBezTo>
                  <a:cubicBezTo>
                    <a:pt x="7670" y="44874"/>
                    <a:pt x="12222" y="51947"/>
                    <a:pt x="24758" y="51947"/>
                  </a:cubicBezTo>
                  <a:cubicBezTo>
                    <a:pt x="25857" y="51947"/>
                    <a:pt x="27019" y="51892"/>
                    <a:pt x="28244" y="51776"/>
                  </a:cubicBezTo>
                  <a:cubicBezTo>
                    <a:pt x="33410" y="51284"/>
                    <a:pt x="37013" y="49629"/>
                    <a:pt x="42527" y="45220"/>
                  </a:cubicBezTo>
                  <a:cubicBezTo>
                    <a:pt x="48231" y="40656"/>
                    <a:pt x="52873" y="34331"/>
                    <a:pt x="53565" y="30184"/>
                  </a:cubicBezTo>
                  <a:cubicBezTo>
                    <a:pt x="54284" y="25869"/>
                    <a:pt x="51713" y="23291"/>
                    <a:pt x="49809" y="22610"/>
                  </a:cubicBezTo>
                  <a:cubicBezTo>
                    <a:pt x="49458" y="22485"/>
                    <a:pt x="48827" y="22396"/>
                    <a:pt x="47954" y="22271"/>
                  </a:cubicBezTo>
                  <a:cubicBezTo>
                    <a:pt x="44462" y="21777"/>
                    <a:pt x="37195" y="20748"/>
                    <a:pt x="31619" y="15076"/>
                  </a:cubicBezTo>
                  <a:cubicBezTo>
                    <a:pt x="24869" y="8213"/>
                    <a:pt x="27932" y="3128"/>
                    <a:pt x="27964" y="3078"/>
                  </a:cubicBezTo>
                  <a:cubicBezTo>
                    <a:pt x="28022" y="2985"/>
                    <a:pt x="28024" y="2866"/>
                    <a:pt x="27968" y="2770"/>
                  </a:cubicBezTo>
                  <a:cubicBezTo>
                    <a:pt x="27806" y="2502"/>
                    <a:pt x="26346" y="136"/>
                    <a:pt x="24864" y="2"/>
                  </a:cubicBezTo>
                  <a:cubicBezTo>
                    <a:pt x="24852" y="0"/>
                    <a:pt x="24841" y="0"/>
                    <a:pt x="24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29;p63">
              <a:extLst>
                <a:ext uri="{FF2B5EF4-FFF2-40B4-BE49-F238E27FC236}">
                  <a16:creationId xmlns:a16="http://schemas.microsoft.com/office/drawing/2014/main" id="{1A1DC58A-9D92-F9E4-757C-D2A6693C978F}"/>
                </a:ext>
              </a:extLst>
            </p:cNvPr>
            <p:cNvSpPr/>
            <p:nvPr/>
          </p:nvSpPr>
          <p:spPr>
            <a:xfrm>
              <a:off x="3521575" y="2773025"/>
              <a:ext cx="841725" cy="937025"/>
            </a:xfrm>
            <a:custGeom>
              <a:avLst/>
              <a:gdLst/>
              <a:ahLst/>
              <a:cxnLst/>
              <a:rect l="l" t="t" r="r" b="b"/>
              <a:pathLst>
                <a:path w="33669" h="37481" extrusionOk="0">
                  <a:moveTo>
                    <a:pt x="11389" y="0"/>
                  </a:moveTo>
                  <a:lnTo>
                    <a:pt x="11389" y="0"/>
                  </a:lnTo>
                  <a:cubicBezTo>
                    <a:pt x="11389" y="0"/>
                    <a:pt x="7134" y="1628"/>
                    <a:pt x="4506" y="4507"/>
                  </a:cubicBezTo>
                  <a:cubicBezTo>
                    <a:pt x="1878" y="7385"/>
                    <a:pt x="250" y="11891"/>
                    <a:pt x="125" y="18524"/>
                  </a:cubicBezTo>
                  <a:cubicBezTo>
                    <a:pt x="0" y="25158"/>
                    <a:pt x="2128" y="32668"/>
                    <a:pt x="10388" y="35921"/>
                  </a:cubicBezTo>
                  <a:cubicBezTo>
                    <a:pt x="13235" y="37043"/>
                    <a:pt x="15978" y="37480"/>
                    <a:pt x="18447" y="37480"/>
                  </a:cubicBezTo>
                  <a:cubicBezTo>
                    <a:pt x="23144" y="37480"/>
                    <a:pt x="26853" y="35897"/>
                    <a:pt x="28411" y="34420"/>
                  </a:cubicBezTo>
                  <a:cubicBezTo>
                    <a:pt x="30789" y="32167"/>
                    <a:pt x="33668" y="25785"/>
                    <a:pt x="33668" y="25784"/>
                  </a:cubicBezTo>
                  <a:lnTo>
                    <a:pt x="33668" y="25784"/>
                  </a:lnTo>
                  <a:cubicBezTo>
                    <a:pt x="33668" y="25785"/>
                    <a:pt x="30552" y="26615"/>
                    <a:pt x="26632" y="26615"/>
                  </a:cubicBezTo>
                  <a:cubicBezTo>
                    <a:pt x="22501" y="26615"/>
                    <a:pt x="17479" y="25693"/>
                    <a:pt x="14268" y="21904"/>
                  </a:cubicBezTo>
                  <a:cubicBezTo>
                    <a:pt x="8010" y="14519"/>
                    <a:pt x="11389" y="0"/>
                    <a:pt x="11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30;p63">
              <a:extLst>
                <a:ext uri="{FF2B5EF4-FFF2-40B4-BE49-F238E27FC236}">
                  <a16:creationId xmlns:a16="http://schemas.microsoft.com/office/drawing/2014/main" id="{9A445A56-2982-3B89-BD75-42A0E4F30A01}"/>
                </a:ext>
              </a:extLst>
            </p:cNvPr>
            <p:cNvSpPr/>
            <p:nvPr/>
          </p:nvSpPr>
          <p:spPr>
            <a:xfrm>
              <a:off x="3512125" y="2765700"/>
              <a:ext cx="860075" cy="951250"/>
            </a:xfrm>
            <a:custGeom>
              <a:avLst/>
              <a:gdLst/>
              <a:ahLst/>
              <a:cxnLst/>
              <a:rect l="l" t="t" r="r" b="b"/>
              <a:pathLst>
                <a:path w="34403" h="38050" extrusionOk="0">
                  <a:moveTo>
                    <a:pt x="11367" y="779"/>
                  </a:moveTo>
                  <a:cubicBezTo>
                    <a:pt x="11132" y="1972"/>
                    <a:pt x="10615" y="4966"/>
                    <a:pt x="10567" y="8472"/>
                  </a:cubicBezTo>
                  <a:cubicBezTo>
                    <a:pt x="10510" y="12676"/>
                    <a:pt x="11131" y="18502"/>
                    <a:pt x="14423" y="22386"/>
                  </a:cubicBezTo>
                  <a:cubicBezTo>
                    <a:pt x="17038" y="25472"/>
                    <a:pt x="21281" y="27136"/>
                    <a:pt x="26689" y="27199"/>
                  </a:cubicBezTo>
                  <a:cubicBezTo>
                    <a:pt x="26795" y="27200"/>
                    <a:pt x="26901" y="27200"/>
                    <a:pt x="27006" y="27200"/>
                  </a:cubicBezTo>
                  <a:cubicBezTo>
                    <a:pt x="29910" y="27200"/>
                    <a:pt x="32427" y="26738"/>
                    <a:pt x="33526" y="26500"/>
                  </a:cubicBezTo>
                  <a:lnTo>
                    <a:pt x="33526" y="26500"/>
                  </a:lnTo>
                  <a:cubicBezTo>
                    <a:pt x="32775" y="28082"/>
                    <a:pt x="30496" y="32692"/>
                    <a:pt x="28588" y="34500"/>
                  </a:cubicBezTo>
                  <a:cubicBezTo>
                    <a:pt x="26958" y="36044"/>
                    <a:pt x="23317" y="37473"/>
                    <a:pt x="18847" y="37473"/>
                  </a:cubicBezTo>
                  <a:cubicBezTo>
                    <a:pt x="16376" y="37473"/>
                    <a:pt x="13652" y="37036"/>
                    <a:pt x="10874" y="35942"/>
                  </a:cubicBezTo>
                  <a:cubicBezTo>
                    <a:pt x="2341" y="32581"/>
                    <a:pt x="684" y="24777"/>
                    <a:pt x="796" y="18823"/>
                  </a:cubicBezTo>
                  <a:cubicBezTo>
                    <a:pt x="913" y="12650"/>
                    <a:pt x="2361" y="7998"/>
                    <a:pt x="5101" y="4996"/>
                  </a:cubicBezTo>
                  <a:cubicBezTo>
                    <a:pt x="7123" y="2782"/>
                    <a:pt x="10173" y="1303"/>
                    <a:pt x="11367" y="779"/>
                  </a:cubicBezTo>
                  <a:close/>
                  <a:moveTo>
                    <a:pt x="11768" y="0"/>
                  </a:moveTo>
                  <a:cubicBezTo>
                    <a:pt x="11732" y="0"/>
                    <a:pt x="11697" y="7"/>
                    <a:pt x="11663" y="20"/>
                  </a:cubicBezTo>
                  <a:cubicBezTo>
                    <a:pt x="11487" y="88"/>
                    <a:pt x="7313" y="1705"/>
                    <a:pt x="4667" y="4602"/>
                  </a:cubicBezTo>
                  <a:cubicBezTo>
                    <a:pt x="1830" y="7711"/>
                    <a:pt x="330" y="12492"/>
                    <a:pt x="211" y="18812"/>
                  </a:cubicBezTo>
                  <a:cubicBezTo>
                    <a:pt x="1" y="29935"/>
                    <a:pt x="5776" y="34563"/>
                    <a:pt x="10660" y="36486"/>
                  </a:cubicBezTo>
                  <a:cubicBezTo>
                    <a:pt x="13494" y="37603"/>
                    <a:pt x="16279" y="38050"/>
                    <a:pt x="18815" y="38050"/>
                  </a:cubicBezTo>
                  <a:cubicBezTo>
                    <a:pt x="23471" y="38050"/>
                    <a:pt x="27282" y="36545"/>
                    <a:pt x="28991" y="34925"/>
                  </a:cubicBezTo>
                  <a:cubicBezTo>
                    <a:pt x="31383" y="32659"/>
                    <a:pt x="34195" y="26460"/>
                    <a:pt x="34314" y="26197"/>
                  </a:cubicBezTo>
                  <a:cubicBezTo>
                    <a:pt x="34403" y="25997"/>
                    <a:pt x="34251" y="25783"/>
                    <a:pt x="34048" y="25783"/>
                  </a:cubicBezTo>
                  <a:cubicBezTo>
                    <a:pt x="34023" y="25783"/>
                    <a:pt x="33997" y="25786"/>
                    <a:pt x="33970" y="25793"/>
                  </a:cubicBezTo>
                  <a:cubicBezTo>
                    <a:pt x="33908" y="25810"/>
                    <a:pt x="30852" y="26602"/>
                    <a:pt x="27028" y="26602"/>
                  </a:cubicBezTo>
                  <a:cubicBezTo>
                    <a:pt x="22951" y="26602"/>
                    <a:pt x="18001" y="25702"/>
                    <a:pt x="14871" y="22007"/>
                  </a:cubicBezTo>
                  <a:cubicBezTo>
                    <a:pt x="8781" y="14821"/>
                    <a:pt x="12020" y="504"/>
                    <a:pt x="12053" y="360"/>
                  </a:cubicBezTo>
                  <a:cubicBezTo>
                    <a:pt x="12077" y="254"/>
                    <a:pt x="12042" y="143"/>
                    <a:pt x="11960" y="73"/>
                  </a:cubicBezTo>
                  <a:cubicBezTo>
                    <a:pt x="11906" y="25"/>
                    <a:pt x="11837" y="0"/>
                    <a:pt x="1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31;p63">
              <a:extLst>
                <a:ext uri="{FF2B5EF4-FFF2-40B4-BE49-F238E27FC236}">
                  <a16:creationId xmlns:a16="http://schemas.microsoft.com/office/drawing/2014/main" id="{ECA21E15-060D-408F-0F17-8BA0588A0876}"/>
                </a:ext>
              </a:extLst>
            </p:cNvPr>
            <p:cNvSpPr/>
            <p:nvPr/>
          </p:nvSpPr>
          <p:spPr>
            <a:xfrm>
              <a:off x="3643425" y="1155050"/>
              <a:ext cx="2081200" cy="2431225"/>
            </a:xfrm>
            <a:custGeom>
              <a:avLst/>
              <a:gdLst/>
              <a:ahLst/>
              <a:cxnLst/>
              <a:rect l="l" t="t" r="r" b="b"/>
              <a:pathLst>
                <a:path w="83248" h="97249" extrusionOk="0">
                  <a:moveTo>
                    <a:pt x="30073" y="0"/>
                  </a:moveTo>
                  <a:cubicBezTo>
                    <a:pt x="29131" y="0"/>
                    <a:pt x="28244" y="546"/>
                    <a:pt x="27915" y="1296"/>
                  </a:cubicBezTo>
                  <a:cubicBezTo>
                    <a:pt x="27090" y="3184"/>
                    <a:pt x="22252" y="9674"/>
                    <a:pt x="20835" y="11443"/>
                  </a:cubicBezTo>
                  <a:cubicBezTo>
                    <a:pt x="19420" y="13213"/>
                    <a:pt x="16470" y="18050"/>
                    <a:pt x="16470" y="18050"/>
                  </a:cubicBezTo>
                  <a:lnTo>
                    <a:pt x="13192" y="29409"/>
                  </a:lnTo>
                  <a:cubicBezTo>
                    <a:pt x="13192" y="29409"/>
                    <a:pt x="12480" y="32797"/>
                    <a:pt x="8380" y="45631"/>
                  </a:cubicBezTo>
                  <a:cubicBezTo>
                    <a:pt x="4280" y="58467"/>
                    <a:pt x="6062" y="64349"/>
                    <a:pt x="6062" y="64349"/>
                  </a:cubicBezTo>
                  <a:cubicBezTo>
                    <a:pt x="6062" y="64349"/>
                    <a:pt x="6046" y="64341"/>
                    <a:pt x="6013" y="64341"/>
                  </a:cubicBezTo>
                  <a:cubicBezTo>
                    <a:pt x="5779" y="64341"/>
                    <a:pt x="4687" y="64753"/>
                    <a:pt x="2496" y="71479"/>
                  </a:cubicBezTo>
                  <a:cubicBezTo>
                    <a:pt x="1" y="79145"/>
                    <a:pt x="1070" y="88949"/>
                    <a:pt x="5526" y="93583"/>
                  </a:cubicBezTo>
                  <a:cubicBezTo>
                    <a:pt x="8004" y="96160"/>
                    <a:pt x="10921" y="97249"/>
                    <a:pt x="14157" y="97249"/>
                  </a:cubicBezTo>
                  <a:cubicBezTo>
                    <a:pt x="16743" y="97249"/>
                    <a:pt x="19531" y="96553"/>
                    <a:pt x="22461" y="95366"/>
                  </a:cubicBezTo>
                  <a:cubicBezTo>
                    <a:pt x="29056" y="92692"/>
                    <a:pt x="32087" y="86810"/>
                    <a:pt x="32087" y="86810"/>
                  </a:cubicBezTo>
                  <a:cubicBezTo>
                    <a:pt x="32087" y="86810"/>
                    <a:pt x="39040" y="85027"/>
                    <a:pt x="44208" y="81106"/>
                  </a:cubicBezTo>
                  <a:cubicBezTo>
                    <a:pt x="49167" y="77344"/>
                    <a:pt x="52977" y="73418"/>
                    <a:pt x="59886" y="73418"/>
                  </a:cubicBezTo>
                  <a:cubicBezTo>
                    <a:pt x="60181" y="73418"/>
                    <a:pt x="60481" y="73426"/>
                    <a:pt x="60787" y="73440"/>
                  </a:cubicBezTo>
                  <a:cubicBezTo>
                    <a:pt x="68122" y="73790"/>
                    <a:pt x="76483" y="77902"/>
                    <a:pt x="79502" y="77902"/>
                  </a:cubicBezTo>
                  <a:cubicBezTo>
                    <a:pt x="79564" y="77902"/>
                    <a:pt x="79625" y="77900"/>
                    <a:pt x="79683" y="77897"/>
                  </a:cubicBezTo>
                  <a:cubicBezTo>
                    <a:pt x="82535" y="77719"/>
                    <a:pt x="83247" y="74154"/>
                    <a:pt x="80039" y="69340"/>
                  </a:cubicBezTo>
                  <a:cubicBezTo>
                    <a:pt x="76830" y="64527"/>
                    <a:pt x="69165" y="63101"/>
                    <a:pt x="63104" y="61140"/>
                  </a:cubicBezTo>
                  <a:cubicBezTo>
                    <a:pt x="57044" y="59179"/>
                    <a:pt x="53478" y="55258"/>
                    <a:pt x="55083" y="45631"/>
                  </a:cubicBezTo>
                  <a:cubicBezTo>
                    <a:pt x="56687" y="36006"/>
                    <a:pt x="65065" y="20319"/>
                    <a:pt x="64887" y="17467"/>
                  </a:cubicBezTo>
                  <a:cubicBezTo>
                    <a:pt x="64777" y="15712"/>
                    <a:pt x="53863" y="15104"/>
                    <a:pt x="44862" y="15104"/>
                  </a:cubicBezTo>
                  <a:cubicBezTo>
                    <a:pt x="39239" y="15104"/>
                    <a:pt x="34363" y="15341"/>
                    <a:pt x="33335" y="15684"/>
                  </a:cubicBezTo>
                  <a:cubicBezTo>
                    <a:pt x="30661" y="16575"/>
                    <a:pt x="30126" y="16397"/>
                    <a:pt x="27631" y="19606"/>
                  </a:cubicBezTo>
                  <a:cubicBezTo>
                    <a:pt x="25135" y="22814"/>
                    <a:pt x="23887" y="25132"/>
                    <a:pt x="23887" y="25132"/>
                  </a:cubicBezTo>
                  <a:lnTo>
                    <a:pt x="26984" y="18628"/>
                  </a:lnTo>
                  <a:lnTo>
                    <a:pt x="27207" y="18640"/>
                  </a:lnTo>
                  <a:cubicBezTo>
                    <a:pt x="27207" y="18640"/>
                    <a:pt x="27444" y="17815"/>
                    <a:pt x="28623" y="16282"/>
                  </a:cubicBezTo>
                  <a:cubicBezTo>
                    <a:pt x="29803" y="14747"/>
                    <a:pt x="32872" y="11089"/>
                    <a:pt x="32990" y="4954"/>
                  </a:cubicBezTo>
                  <a:cubicBezTo>
                    <a:pt x="33061" y="1255"/>
                    <a:pt x="31503" y="0"/>
                    <a:pt x="30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32;p63">
              <a:extLst>
                <a:ext uri="{FF2B5EF4-FFF2-40B4-BE49-F238E27FC236}">
                  <a16:creationId xmlns:a16="http://schemas.microsoft.com/office/drawing/2014/main" id="{86ECE302-B20F-EF8B-A5B6-9BE6C11903CA}"/>
                </a:ext>
              </a:extLst>
            </p:cNvPr>
            <p:cNvSpPr/>
            <p:nvPr/>
          </p:nvSpPr>
          <p:spPr>
            <a:xfrm>
              <a:off x="3633450" y="1147700"/>
              <a:ext cx="2083350" cy="2445725"/>
            </a:xfrm>
            <a:custGeom>
              <a:avLst/>
              <a:gdLst/>
              <a:ahLst/>
              <a:cxnLst/>
              <a:rect l="l" t="t" r="r" b="b"/>
              <a:pathLst>
                <a:path w="83334" h="97829" extrusionOk="0">
                  <a:moveTo>
                    <a:pt x="30473" y="588"/>
                  </a:moveTo>
                  <a:cubicBezTo>
                    <a:pt x="30623" y="588"/>
                    <a:pt x="30773" y="604"/>
                    <a:pt x="30921" y="636"/>
                  </a:cubicBezTo>
                  <a:cubicBezTo>
                    <a:pt x="31599" y="783"/>
                    <a:pt x="33166" y="1531"/>
                    <a:pt x="33094" y="5242"/>
                  </a:cubicBezTo>
                  <a:cubicBezTo>
                    <a:pt x="32984" y="10995"/>
                    <a:pt x="30271" y="14488"/>
                    <a:pt x="28967" y="16167"/>
                  </a:cubicBezTo>
                  <a:lnTo>
                    <a:pt x="28790" y="16397"/>
                  </a:lnTo>
                  <a:cubicBezTo>
                    <a:pt x="27928" y="17518"/>
                    <a:pt x="27553" y="18278"/>
                    <a:pt x="27406" y="18631"/>
                  </a:cubicBezTo>
                  <a:lnTo>
                    <a:pt x="27399" y="18631"/>
                  </a:lnTo>
                  <a:cubicBezTo>
                    <a:pt x="27392" y="18631"/>
                    <a:pt x="27386" y="18631"/>
                    <a:pt x="27380" y="18631"/>
                  </a:cubicBezTo>
                  <a:cubicBezTo>
                    <a:pt x="27268" y="18631"/>
                    <a:pt x="27166" y="18696"/>
                    <a:pt x="27119" y="18798"/>
                  </a:cubicBezTo>
                  <a:lnTo>
                    <a:pt x="24022" y="25300"/>
                  </a:lnTo>
                  <a:cubicBezTo>
                    <a:pt x="23952" y="25443"/>
                    <a:pt x="24011" y="25617"/>
                    <a:pt x="24153" y="25689"/>
                  </a:cubicBezTo>
                  <a:cubicBezTo>
                    <a:pt x="24195" y="25710"/>
                    <a:pt x="24240" y="25721"/>
                    <a:pt x="24285" y="25721"/>
                  </a:cubicBezTo>
                  <a:cubicBezTo>
                    <a:pt x="24390" y="25721"/>
                    <a:pt x="24492" y="25664"/>
                    <a:pt x="24544" y="25564"/>
                  </a:cubicBezTo>
                  <a:cubicBezTo>
                    <a:pt x="24556" y="25542"/>
                    <a:pt x="25811" y="23229"/>
                    <a:pt x="28261" y="20080"/>
                  </a:cubicBezTo>
                  <a:cubicBezTo>
                    <a:pt x="30387" y="17344"/>
                    <a:pt x="31023" y="17144"/>
                    <a:pt x="32911" y="16550"/>
                  </a:cubicBezTo>
                  <a:cubicBezTo>
                    <a:pt x="33189" y="16463"/>
                    <a:pt x="33491" y="16368"/>
                    <a:pt x="33827" y="16256"/>
                  </a:cubicBezTo>
                  <a:cubicBezTo>
                    <a:pt x="34865" y="15910"/>
                    <a:pt x="39575" y="15686"/>
                    <a:pt x="45038" y="15686"/>
                  </a:cubicBezTo>
                  <a:cubicBezTo>
                    <a:pt x="53099" y="15686"/>
                    <a:pt x="62797" y="16174"/>
                    <a:pt x="64741" y="17484"/>
                  </a:cubicBezTo>
                  <a:cubicBezTo>
                    <a:pt x="64898" y="17591"/>
                    <a:pt x="64988" y="17696"/>
                    <a:pt x="64994" y="17779"/>
                  </a:cubicBezTo>
                  <a:cubicBezTo>
                    <a:pt x="65066" y="18936"/>
                    <a:pt x="63518" y="22638"/>
                    <a:pt x="61726" y="26924"/>
                  </a:cubicBezTo>
                  <a:cubicBezTo>
                    <a:pt x="59226" y="32907"/>
                    <a:pt x="56114" y="40351"/>
                    <a:pt x="55193" y="45878"/>
                  </a:cubicBezTo>
                  <a:cubicBezTo>
                    <a:pt x="53346" y="56959"/>
                    <a:pt x="58616" y="60161"/>
                    <a:pt x="63413" y="61713"/>
                  </a:cubicBezTo>
                  <a:cubicBezTo>
                    <a:pt x="64486" y="62060"/>
                    <a:pt x="65584" y="62383"/>
                    <a:pt x="66746" y="62725"/>
                  </a:cubicBezTo>
                  <a:cubicBezTo>
                    <a:pt x="72087" y="64296"/>
                    <a:pt x="77611" y="65922"/>
                    <a:pt x="80194" y="69796"/>
                  </a:cubicBezTo>
                  <a:cubicBezTo>
                    <a:pt x="82057" y="72592"/>
                    <a:pt x="82715" y="75180"/>
                    <a:pt x="81952" y="76719"/>
                  </a:cubicBezTo>
                  <a:cubicBezTo>
                    <a:pt x="81597" y="77436"/>
                    <a:pt x="80944" y="77843"/>
                    <a:pt x="80063" y="77899"/>
                  </a:cubicBezTo>
                  <a:cubicBezTo>
                    <a:pt x="80009" y="77902"/>
                    <a:pt x="79952" y="77904"/>
                    <a:pt x="79893" y="77904"/>
                  </a:cubicBezTo>
                  <a:cubicBezTo>
                    <a:pt x="78706" y="77904"/>
                    <a:pt x="76524" y="77197"/>
                    <a:pt x="74023" y="76388"/>
                  </a:cubicBezTo>
                  <a:cubicBezTo>
                    <a:pt x="70256" y="75168"/>
                    <a:pt x="65567" y="73650"/>
                    <a:pt x="61201" y="73443"/>
                  </a:cubicBezTo>
                  <a:cubicBezTo>
                    <a:pt x="60889" y="73428"/>
                    <a:pt x="60584" y="73421"/>
                    <a:pt x="60285" y="73421"/>
                  </a:cubicBezTo>
                  <a:cubicBezTo>
                    <a:pt x="54257" y="73421"/>
                    <a:pt x="50488" y="76405"/>
                    <a:pt x="46506" y="79550"/>
                  </a:cubicBezTo>
                  <a:cubicBezTo>
                    <a:pt x="45830" y="80083"/>
                    <a:pt x="45143" y="80627"/>
                    <a:pt x="44431" y="81166"/>
                  </a:cubicBezTo>
                  <a:cubicBezTo>
                    <a:pt x="39370" y="85005"/>
                    <a:pt x="32482" y="86802"/>
                    <a:pt x="32413" y="86820"/>
                  </a:cubicBezTo>
                  <a:cubicBezTo>
                    <a:pt x="32332" y="86841"/>
                    <a:pt x="32264" y="86895"/>
                    <a:pt x="32226" y="86970"/>
                  </a:cubicBezTo>
                  <a:cubicBezTo>
                    <a:pt x="32196" y="87029"/>
                    <a:pt x="29171" y="92785"/>
                    <a:pt x="22750" y="95390"/>
                  </a:cubicBezTo>
                  <a:cubicBezTo>
                    <a:pt x="19714" y="96620"/>
                    <a:pt x="16997" y="97237"/>
                    <a:pt x="14574" y="97237"/>
                  </a:cubicBezTo>
                  <a:cubicBezTo>
                    <a:pt x="11215" y="97237"/>
                    <a:pt x="8423" y="96051"/>
                    <a:pt x="6137" y="93674"/>
                  </a:cubicBezTo>
                  <a:cubicBezTo>
                    <a:pt x="1921" y="89290"/>
                    <a:pt x="619" y="79710"/>
                    <a:pt x="3174" y="71864"/>
                  </a:cubicBezTo>
                  <a:cubicBezTo>
                    <a:pt x="5240" y="65518"/>
                    <a:pt x="6274" y="64975"/>
                    <a:pt x="6407" y="64931"/>
                  </a:cubicBezTo>
                  <a:cubicBezTo>
                    <a:pt x="6424" y="64934"/>
                    <a:pt x="6442" y="64936"/>
                    <a:pt x="6459" y="64936"/>
                  </a:cubicBezTo>
                  <a:cubicBezTo>
                    <a:pt x="6528" y="64936"/>
                    <a:pt x="6596" y="64912"/>
                    <a:pt x="6649" y="64866"/>
                  </a:cubicBezTo>
                  <a:cubicBezTo>
                    <a:pt x="6739" y="64791"/>
                    <a:pt x="6774" y="64670"/>
                    <a:pt x="6741" y="64558"/>
                  </a:cubicBezTo>
                  <a:cubicBezTo>
                    <a:pt x="6723" y="64500"/>
                    <a:pt x="5031" y="58617"/>
                    <a:pt x="9056" y="46014"/>
                  </a:cubicBezTo>
                  <a:cubicBezTo>
                    <a:pt x="13114" y="33312"/>
                    <a:pt x="13870" y="29799"/>
                    <a:pt x="13872" y="29784"/>
                  </a:cubicBezTo>
                  <a:lnTo>
                    <a:pt x="17139" y="18464"/>
                  </a:lnTo>
                  <a:cubicBezTo>
                    <a:pt x="17403" y="18033"/>
                    <a:pt x="20136" y="13579"/>
                    <a:pt x="21463" y="11920"/>
                  </a:cubicBezTo>
                  <a:cubicBezTo>
                    <a:pt x="22966" y="10040"/>
                    <a:pt x="27751" y="3608"/>
                    <a:pt x="28582" y="1707"/>
                  </a:cubicBezTo>
                  <a:cubicBezTo>
                    <a:pt x="28876" y="1035"/>
                    <a:pt x="29666" y="588"/>
                    <a:pt x="30473" y="588"/>
                  </a:cubicBezTo>
                  <a:close/>
                  <a:moveTo>
                    <a:pt x="30467" y="1"/>
                  </a:moveTo>
                  <a:cubicBezTo>
                    <a:pt x="29433" y="1"/>
                    <a:pt x="28436" y="581"/>
                    <a:pt x="28046" y="1472"/>
                  </a:cubicBezTo>
                  <a:cubicBezTo>
                    <a:pt x="27249" y="3296"/>
                    <a:pt x="22451" y="9748"/>
                    <a:pt x="21006" y="11555"/>
                  </a:cubicBezTo>
                  <a:cubicBezTo>
                    <a:pt x="19594" y="13319"/>
                    <a:pt x="16740" y="17994"/>
                    <a:pt x="16619" y="18193"/>
                  </a:cubicBezTo>
                  <a:cubicBezTo>
                    <a:pt x="16605" y="18216"/>
                    <a:pt x="16595" y="18239"/>
                    <a:pt x="16588" y="18264"/>
                  </a:cubicBezTo>
                  <a:lnTo>
                    <a:pt x="13304" y="29644"/>
                  </a:lnTo>
                  <a:cubicBezTo>
                    <a:pt x="13298" y="29678"/>
                    <a:pt x="12542" y="33180"/>
                    <a:pt x="8499" y="45837"/>
                  </a:cubicBezTo>
                  <a:cubicBezTo>
                    <a:pt x="4880" y="57167"/>
                    <a:pt x="5799" y="63068"/>
                    <a:pt x="6104" y="64428"/>
                  </a:cubicBezTo>
                  <a:cubicBezTo>
                    <a:pt x="5213" y="64903"/>
                    <a:pt x="4010" y="67405"/>
                    <a:pt x="2618" y="71683"/>
                  </a:cubicBezTo>
                  <a:cubicBezTo>
                    <a:pt x="1" y="79716"/>
                    <a:pt x="1362" y="89554"/>
                    <a:pt x="5714" y="94081"/>
                  </a:cubicBezTo>
                  <a:cubicBezTo>
                    <a:pt x="8120" y="96582"/>
                    <a:pt x="11044" y="97829"/>
                    <a:pt x="14554" y="97829"/>
                  </a:cubicBezTo>
                  <a:cubicBezTo>
                    <a:pt x="17055" y="97829"/>
                    <a:pt x="19853" y="97195"/>
                    <a:pt x="22969" y="95932"/>
                  </a:cubicBezTo>
                  <a:cubicBezTo>
                    <a:pt x="29075" y="93457"/>
                    <a:pt x="32209" y="88202"/>
                    <a:pt x="32682" y="87354"/>
                  </a:cubicBezTo>
                  <a:cubicBezTo>
                    <a:pt x="33647" y="87090"/>
                    <a:pt x="40006" y="85259"/>
                    <a:pt x="44784" y="81633"/>
                  </a:cubicBezTo>
                  <a:cubicBezTo>
                    <a:pt x="45499" y="81091"/>
                    <a:pt x="46190" y="80546"/>
                    <a:pt x="46869" y="80010"/>
                  </a:cubicBezTo>
                  <a:cubicBezTo>
                    <a:pt x="50934" y="76800"/>
                    <a:pt x="54470" y="74006"/>
                    <a:pt x="60276" y="74006"/>
                  </a:cubicBezTo>
                  <a:cubicBezTo>
                    <a:pt x="60569" y="74006"/>
                    <a:pt x="60867" y="74013"/>
                    <a:pt x="61172" y="74028"/>
                  </a:cubicBezTo>
                  <a:cubicBezTo>
                    <a:pt x="65460" y="74231"/>
                    <a:pt x="70107" y="75735"/>
                    <a:pt x="73842" y="76944"/>
                  </a:cubicBezTo>
                  <a:cubicBezTo>
                    <a:pt x="76496" y="77803"/>
                    <a:pt x="78617" y="78489"/>
                    <a:pt x="79904" y="78489"/>
                  </a:cubicBezTo>
                  <a:cubicBezTo>
                    <a:pt x="79971" y="78489"/>
                    <a:pt x="80036" y="78487"/>
                    <a:pt x="80098" y="78483"/>
                  </a:cubicBezTo>
                  <a:cubicBezTo>
                    <a:pt x="81185" y="78415"/>
                    <a:pt x="82029" y="77881"/>
                    <a:pt x="82476" y="76979"/>
                  </a:cubicBezTo>
                  <a:cubicBezTo>
                    <a:pt x="83334" y="75250"/>
                    <a:pt x="82663" y="72443"/>
                    <a:pt x="80681" y="69472"/>
                  </a:cubicBezTo>
                  <a:cubicBezTo>
                    <a:pt x="77981" y="65420"/>
                    <a:pt x="72353" y="63764"/>
                    <a:pt x="66911" y="62163"/>
                  </a:cubicBezTo>
                  <a:cubicBezTo>
                    <a:pt x="65753" y="61822"/>
                    <a:pt x="64658" y="61500"/>
                    <a:pt x="63593" y="61155"/>
                  </a:cubicBezTo>
                  <a:cubicBezTo>
                    <a:pt x="56707" y="58928"/>
                    <a:pt x="54367" y="54388"/>
                    <a:pt x="55770" y="45973"/>
                  </a:cubicBezTo>
                  <a:cubicBezTo>
                    <a:pt x="56680" y="40514"/>
                    <a:pt x="59777" y="33104"/>
                    <a:pt x="62266" y="27150"/>
                  </a:cubicBezTo>
                  <a:cubicBezTo>
                    <a:pt x="64161" y="22618"/>
                    <a:pt x="65658" y="19036"/>
                    <a:pt x="65577" y="17742"/>
                  </a:cubicBezTo>
                  <a:cubicBezTo>
                    <a:pt x="65561" y="17466"/>
                    <a:pt x="65388" y="17216"/>
                    <a:pt x="65066" y="16999"/>
                  </a:cubicBezTo>
                  <a:cubicBezTo>
                    <a:pt x="63002" y="15607"/>
                    <a:pt x="53280" y="15093"/>
                    <a:pt x="45148" y="15093"/>
                  </a:cubicBezTo>
                  <a:cubicBezTo>
                    <a:pt x="39569" y="15093"/>
                    <a:pt x="34738" y="15335"/>
                    <a:pt x="33641" y="15700"/>
                  </a:cubicBezTo>
                  <a:cubicBezTo>
                    <a:pt x="33307" y="15811"/>
                    <a:pt x="33009" y="15906"/>
                    <a:pt x="32734" y="15992"/>
                  </a:cubicBezTo>
                  <a:cubicBezTo>
                    <a:pt x="30772" y="16610"/>
                    <a:pt x="30037" y="16841"/>
                    <a:pt x="27798" y="19720"/>
                  </a:cubicBezTo>
                  <a:cubicBezTo>
                    <a:pt x="27321" y="20333"/>
                    <a:pt x="26888" y="20917"/>
                    <a:pt x="26499" y="21459"/>
                  </a:cubicBezTo>
                  <a:lnTo>
                    <a:pt x="27562" y="19227"/>
                  </a:lnTo>
                  <a:lnTo>
                    <a:pt x="27590" y="19228"/>
                  </a:lnTo>
                  <a:cubicBezTo>
                    <a:pt x="27595" y="19228"/>
                    <a:pt x="27599" y="19228"/>
                    <a:pt x="27604" y="19228"/>
                  </a:cubicBezTo>
                  <a:cubicBezTo>
                    <a:pt x="27734" y="19228"/>
                    <a:pt x="27849" y="19143"/>
                    <a:pt x="27888" y="19018"/>
                  </a:cubicBezTo>
                  <a:cubicBezTo>
                    <a:pt x="27890" y="19009"/>
                    <a:pt x="28134" y="18209"/>
                    <a:pt x="29254" y="16753"/>
                  </a:cubicBezTo>
                  <a:lnTo>
                    <a:pt x="29431" y="16527"/>
                  </a:lnTo>
                  <a:cubicBezTo>
                    <a:pt x="30773" y="14798"/>
                    <a:pt x="33566" y="11200"/>
                    <a:pt x="33681" y="5253"/>
                  </a:cubicBezTo>
                  <a:cubicBezTo>
                    <a:pt x="33761" y="1108"/>
                    <a:pt x="31865" y="243"/>
                    <a:pt x="31046" y="63"/>
                  </a:cubicBezTo>
                  <a:cubicBezTo>
                    <a:pt x="30854" y="21"/>
                    <a:pt x="30660" y="1"/>
                    <a:pt x="30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33;p63">
              <a:extLst>
                <a:ext uri="{FF2B5EF4-FFF2-40B4-BE49-F238E27FC236}">
                  <a16:creationId xmlns:a16="http://schemas.microsoft.com/office/drawing/2014/main" id="{71508103-A060-FD83-D6E3-DA694FDC923B}"/>
                </a:ext>
              </a:extLst>
            </p:cNvPr>
            <p:cNvSpPr/>
            <p:nvPr/>
          </p:nvSpPr>
          <p:spPr>
            <a:xfrm>
              <a:off x="5398975" y="2988325"/>
              <a:ext cx="256575" cy="113275"/>
            </a:xfrm>
            <a:custGeom>
              <a:avLst/>
              <a:gdLst/>
              <a:ahLst/>
              <a:cxnLst/>
              <a:rect l="l" t="t" r="r" b="b"/>
              <a:pathLst>
                <a:path w="10263" h="4531" extrusionOk="0">
                  <a:moveTo>
                    <a:pt x="2245" y="1"/>
                  </a:moveTo>
                  <a:cubicBezTo>
                    <a:pt x="687" y="1"/>
                    <a:pt x="1" y="775"/>
                    <a:pt x="1" y="1401"/>
                  </a:cubicBezTo>
                  <a:cubicBezTo>
                    <a:pt x="1" y="2401"/>
                    <a:pt x="9262" y="4530"/>
                    <a:pt x="9887" y="4530"/>
                  </a:cubicBezTo>
                  <a:cubicBezTo>
                    <a:pt x="9887" y="4530"/>
                    <a:pt x="10263" y="3028"/>
                    <a:pt x="6008" y="1026"/>
                  </a:cubicBezTo>
                  <a:cubicBezTo>
                    <a:pt x="4417" y="277"/>
                    <a:pt x="3176" y="1"/>
                    <a:pt x="2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34;p63">
              <a:extLst>
                <a:ext uri="{FF2B5EF4-FFF2-40B4-BE49-F238E27FC236}">
                  <a16:creationId xmlns:a16="http://schemas.microsoft.com/office/drawing/2014/main" id="{D8C440B3-422B-B7B8-E68D-9D29F37B873B}"/>
                </a:ext>
              </a:extLst>
            </p:cNvPr>
            <p:cNvSpPr/>
            <p:nvPr/>
          </p:nvSpPr>
          <p:spPr>
            <a:xfrm>
              <a:off x="5391650" y="2980900"/>
              <a:ext cx="269350" cy="128000"/>
            </a:xfrm>
            <a:custGeom>
              <a:avLst/>
              <a:gdLst/>
              <a:ahLst/>
              <a:cxnLst/>
              <a:rect l="l" t="t" r="r" b="b"/>
              <a:pathLst>
                <a:path w="10774" h="5120" extrusionOk="0">
                  <a:moveTo>
                    <a:pt x="2547" y="590"/>
                  </a:moveTo>
                  <a:cubicBezTo>
                    <a:pt x="3367" y="590"/>
                    <a:pt x="4541" y="818"/>
                    <a:pt x="6176" y="1588"/>
                  </a:cubicBezTo>
                  <a:cubicBezTo>
                    <a:pt x="9026" y="2930"/>
                    <a:pt x="9697" y="4003"/>
                    <a:pt x="9851" y="4487"/>
                  </a:cubicBezTo>
                  <a:cubicBezTo>
                    <a:pt x="9089" y="4352"/>
                    <a:pt x="7206" y="3932"/>
                    <a:pt x="5290" y="3413"/>
                  </a:cubicBezTo>
                  <a:cubicBezTo>
                    <a:pt x="984" y="2246"/>
                    <a:pt x="608" y="1715"/>
                    <a:pt x="586" y="1698"/>
                  </a:cubicBezTo>
                  <a:cubicBezTo>
                    <a:pt x="586" y="1424"/>
                    <a:pt x="778" y="1138"/>
                    <a:pt x="1097" y="935"/>
                  </a:cubicBezTo>
                  <a:cubicBezTo>
                    <a:pt x="1326" y="791"/>
                    <a:pt x="1781" y="590"/>
                    <a:pt x="2547" y="590"/>
                  </a:cubicBezTo>
                  <a:close/>
                  <a:moveTo>
                    <a:pt x="2543" y="1"/>
                  </a:moveTo>
                  <a:cubicBezTo>
                    <a:pt x="1678" y="1"/>
                    <a:pt x="1118" y="228"/>
                    <a:pt x="784" y="441"/>
                  </a:cubicBezTo>
                  <a:cubicBezTo>
                    <a:pt x="294" y="752"/>
                    <a:pt x="0" y="1222"/>
                    <a:pt x="0" y="1698"/>
                  </a:cubicBezTo>
                  <a:cubicBezTo>
                    <a:pt x="0" y="3138"/>
                    <a:pt x="10079" y="5120"/>
                    <a:pt x="10181" y="5120"/>
                  </a:cubicBezTo>
                  <a:cubicBezTo>
                    <a:pt x="10182" y="5120"/>
                    <a:pt x="10183" y="5120"/>
                    <a:pt x="10184" y="5120"/>
                  </a:cubicBezTo>
                  <a:cubicBezTo>
                    <a:pt x="10317" y="5120"/>
                    <a:pt x="10433" y="5028"/>
                    <a:pt x="10466" y="4898"/>
                  </a:cubicBezTo>
                  <a:cubicBezTo>
                    <a:pt x="10509" y="4721"/>
                    <a:pt x="10774" y="3104"/>
                    <a:pt x="6426" y="1058"/>
                  </a:cubicBezTo>
                  <a:cubicBezTo>
                    <a:pt x="4724" y="257"/>
                    <a:pt x="3462" y="1"/>
                    <a:pt x="25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35;p63">
              <a:extLst>
                <a:ext uri="{FF2B5EF4-FFF2-40B4-BE49-F238E27FC236}">
                  <a16:creationId xmlns:a16="http://schemas.microsoft.com/office/drawing/2014/main" id="{F9A33642-EC11-7FCC-478C-A33FA5744F65}"/>
                </a:ext>
              </a:extLst>
            </p:cNvPr>
            <p:cNvSpPr/>
            <p:nvPr/>
          </p:nvSpPr>
          <p:spPr>
            <a:xfrm>
              <a:off x="4370800" y="1379225"/>
              <a:ext cx="359900" cy="212375"/>
            </a:xfrm>
            <a:custGeom>
              <a:avLst/>
              <a:gdLst/>
              <a:ahLst/>
              <a:cxnLst/>
              <a:rect l="l" t="t" r="r" b="b"/>
              <a:pathLst>
                <a:path w="14396" h="8495" extrusionOk="0">
                  <a:moveTo>
                    <a:pt x="11594" y="1"/>
                  </a:moveTo>
                  <a:cubicBezTo>
                    <a:pt x="11334" y="1"/>
                    <a:pt x="11049" y="74"/>
                    <a:pt x="10738" y="235"/>
                  </a:cubicBezTo>
                  <a:lnTo>
                    <a:pt x="0" y="8495"/>
                  </a:lnTo>
                  <a:lnTo>
                    <a:pt x="14396" y="8495"/>
                  </a:lnTo>
                  <a:cubicBezTo>
                    <a:pt x="14396" y="8495"/>
                    <a:pt x="14396" y="1"/>
                    <a:pt x="11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36;p63">
              <a:extLst>
                <a:ext uri="{FF2B5EF4-FFF2-40B4-BE49-F238E27FC236}">
                  <a16:creationId xmlns:a16="http://schemas.microsoft.com/office/drawing/2014/main" id="{72E88C46-C4E0-B9AE-BE47-9261784268E9}"/>
                </a:ext>
              </a:extLst>
            </p:cNvPr>
            <p:cNvSpPr/>
            <p:nvPr/>
          </p:nvSpPr>
          <p:spPr>
            <a:xfrm>
              <a:off x="4360775" y="1371875"/>
              <a:ext cx="377225" cy="227025"/>
            </a:xfrm>
            <a:custGeom>
              <a:avLst/>
              <a:gdLst/>
              <a:ahLst/>
              <a:cxnLst/>
              <a:rect l="l" t="t" r="r" b="b"/>
              <a:pathLst>
                <a:path w="15089" h="9081" extrusionOk="0">
                  <a:moveTo>
                    <a:pt x="11994" y="588"/>
                  </a:moveTo>
                  <a:cubicBezTo>
                    <a:pt x="12190" y="588"/>
                    <a:pt x="12372" y="640"/>
                    <a:pt x="12542" y="744"/>
                  </a:cubicBezTo>
                  <a:cubicBezTo>
                    <a:pt x="14073" y="1676"/>
                    <a:pt x="14467" y="6402"/>
                    <a:pt x="14501" y="8495"/>
                  </a:cubicBezTo>
                  <a:lnTo>
                    <a:pt x="1262" y="8495"/>
                  </a:lnTo>
                  <a:lnTo>
                    <a:pt x="11296" y="778"/>
                  </a:lnTo>
                  <a:cubicBezTo>
                    <a:pt x="11547" y="651"/>
                    <a:pt x="11779" y="588"/>
                    <a:pt x="11994" y="588"/>
                  </a:cubicBezTo>
                  <a:close/>
                  <a:moveTo>
                    <a:pt x="11996" y="0"/>
                  </a:moveTo>
                  <a:cubicBezTo>
                    <a:pt x="11682" y="0"/>
                    <a:pt x="11351" y="90"/>
                    <a:pt x="11004" y="269"/>
                  </a:cubicBezTo>
                  <a:cubicBezTo>
                    <a:pt x="10989" y="276"/>
                    <a:pt x="10974" y="285"/>
                    <a:pt x="10960" y="296"/>
                  </a:cubicBezTo>
                  <a:lnTo>
                    <a:pt x="222" y="8556"/>
                  </a:lnTo>
                  <a:cubicBezTo>
                    <a:pt x="0" y="8726"/>
                    <a:pt x="120" y="9081"/>
                    <a:pt x="400" y="9081"/>
                  </a:cubicBezTo>
                  <a:lnTo>
                    <a:pt x="14797" y="9081"/>
                  </a:lnTo>
                  <a:cubicBezTo>
                    <a:pt x="14797" y="9081"/>
                    <a:pt x="14798" y="9081"/>
                    <a:pt x="14799" y="9081"/>
                  </a:cubicBezTo>
                  <a:cubicBezTo>
                    <a:pt x="14959" y="9081"/>
                    <a:pt x="15089" y="8950"/>
                    <a:pt x="15089" y="8789"/>
                  </a:cubicBezTo>
                  <a:cubicBezTo>
                    <a:pt x="15089" y="8495"/>
                    <a:pt x="15063" y="1594"/>
                    <a:pt x="12847" y="244"/>
                  </a:cubicBezTo>
                  <a:cubicBezTo>
                    <a:pt x="12580" y="81"/>
                    <a:pt x="12296" y="0"/>
                    <a:pt x="119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37;p63">
              <a:extLst>
                <a:ext uri="{FF2B5EF4-FFF2-40B4-BE49-F238E27FC236}">
                  <a16:creationId xmlns:a16="http://schemas.microsoft.com/office/drawing/2014/main" id="{37E0390F-646E-28F3-4096-7571B1C65403}"/>
                </a:ext>
              </a:extLst>
            </p:cNvPr>
            <p:cNvSpPr/>
            <p:nvPr/>
          </p:nvSpPr>
          <p:spPr>
            <a:xfrm>
              <a:off x="4292850" y="2768775"/>
              <a:ext cx="157150" cy="113325"/>
            </a:xfrm>
            <a:custGeom>
              <a:avLst/>
              <a:gdLst/>
              <a:ahLst/>
              <a:cxnLst/>
              <a:rect l="l" t="t" r="r" b="b"/>
              <a:pathLst>
                <a:path w="6286" h="4533" extrusionOk="0">
                  <a:moveTo>
                    <a:pt x="5952" y="0"/>
                  </a:moveTo>
                  <a:cubicBezTo>
                    <a:pt x="5911" y="0"/>
                    <a:pt x="5870" y="9"/>
                    <a:pt x="5830" y="27"/>
                  </a:cubicBezTo>
                  <a:cubicBezTo>
                    <a:pt x="3533" y="1011"/>
                    <a:pt x="1627" y="2365"/>
                    <a:pt x="166" y="4047"/>
                  </a:cubicBezTo>
                  <a:cubicBezTo>
                    <a:pt x="0" y="4237"/>
                    <a:pt x="136" y="4532"/>
                    <a:pt x="387" y="4532"/>
                  </a:cubicBezTo>
                  <a:cubicBezTo>
                    <a:pt x="473" y="4532"/>
                    <a:pt x="553" y="4496"/>
                    <a:pt x="609" y="4431"/>
                  </a:cubicBezTo>
                  <a:cubicBezTo>
                    <a:pt x="2010" y="2815"/>
                    <a:pt x="3845" y="1515"/>
                    <a:pt x="6061" y="565"/>
                  </a:cubicBezTo>
                  <a:cubicBezTo>
                    <a:pt x="6214" y="503"/>
                    <a:pt x="6286" y="329"/>
                    <a:pt x="6221" y="178"/>
                  </a:cubicBezTo>
                  <a:cubicBezTo>
                    <a:pt x="6173" y="67"/>
                    <a:pt x="6065" y="0"/>
                    <a:pt x="59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38;p63">
              <a:extLst>
                <a:ext uri="{FF2B5EF4-FFF2-40B4-BE49-F238E27FC236}">
                  <a16:creationId xmlns:a16="http://schemas.microsoft.com/office/drawing/2014/main" id="{502076BF-A749-8AF0-3C4E-751B3EFCEBA6}"/>
                </a:ext>
              </a:extLst>
            </p:cNvPr>
            <p:cNvSpPr/>
            <p:nvPr/>
          </p:nvSpPr>
          <p:spPr>
            <a:xfrm>
              <a:off x="4245575" y="2913000"/>
              <a:ext cx="32625" cy="48850"/>
            </a:xfrm>
            <a:custGeom>
              <a:avLst/>
              <a:gdLst/>
              <a:ahLst/>
              <a:cxnLst/>
              <a:rect l="l" t="t" r="r" b="b"/>
              <a:pathLst>
                <a:path w="1305" h="1954" extrusionOk="0">
                  <a:moveTo>
                    <a:pt x="970" y="1"/>
                  </a:moveTo>
                  <a:cubicBezTo>
                    <a:pt x="869" y="1"/>
                    <a:pt x="771" y="54"/>
                    <a:pt x="717" y="148"/>
                  </a:cubicBezTo>
                  <a:cubicBezTo>
                    <a:pt x="229" y="988"/>
                    <a:pt x="55" y="1551"/>
                    <a:pt x="48" y="1576"/>
                  </a:cubicBezTo>
                  <a:cubicBezTo>
                    <a:pt x="0" y="1730"/>
                    <a:pt x="87" y="1893"/>
                    <a:pt x="243" y="1941"/>
                  </a:cubicBezTo>
                  <a:cubicBezTo>
                    <a:pt x="270" y="1949"/>
                    <a:pt x="299" y="1953"/>
                    <a:pt x="328" y="1953"/>
                  </a:cubicBezTo>
                  <a:cubicBezTo>
                    <a:pt x="457" y="1953"/>
                    <a:pt x="570" y="1870"/>
                    <a:pt x="608" y="1747"/>
                  </a:cubicBezTo>
                  <a:cubicBezTo>
                    <a:pt x="609" y="1741"/>
                    <a:pt x="774" y="1218"/>
                    <a:pt x="1224" y="440"/>
                  </a:cubicBezTo>
                  <a:cubicBezTo>
                    <a:pt x="1305" y="300"/>
                    <a:pt x="1257" y="121"/>
                    <a:pt x="1116" y="40"/>
                  </a:cubicBezTo>
                  <a:cubicBezTo>
                    <a:pt x="1070" y="13"/>
                    <a:pt x="1020" y="1"/>
                    <a:pt x="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39;p63">
              <a:extLst>
                <a:ext uri="{FF2B5EF4-FFF2-40B4-BE49-F238E27FC236}">
                  <a16:creationId xmlns:a16="http://schemas.microsoft.com/office/drawing/2014/main" id="{1E065D8E-64F2-3DCE-8246-38FD90EDA26B}"/>
                </a:ext>
              </a:extLst>
            </p:cNvPr>
            <p:cNvSpPr/>
            <p:nvPr/>
          </p:nvSpPr>
          <p:spPr>
            <a:xfrm>
              <a:off x="4098475" y="3185000"/>
              <a:ext cx="58325" cy="55600"/>
            </a:xfrm>
            <a:custGeom>
              <a:avLst/>
              <a:gdLst/>
              <a:ahLst/>
              <a:cxnLst/>
              <a:rect l="l" t="t" r="r" b="b"/>
              <a:pathLst>
                <a:path w="2333" h="2224" extrusionOk="0">
                  <a:moveTo>
                    <a:pt x="328" y="1"/>
                  </a:moveTo>
                  <a:cubicBezTo>
                    <a:pt x="261" y="1"/>
                    <a:pt x="194" y="23"/>
                    <a:pt x="140" y="70"/>
                  </a:cubicBezTo>
                  <a:cubicBezTo>
                    <a:pt x="17" y="174"/>
                    <a:pt x="1" y="360"/>
                    <a:pt x="105" y="483"/>
                  </a:cubicBezTo>
                  <a:cubicBezTo>
                    <a:pt x="610" y="1078"/>
                    <a:pt x="1157" y="1634"/>
                    <a:pt x="1741" y="2150"/>
                  </a:cubicBezTo>
                  <a:cubicBezTo>
                    <a:pt x="1794" y="2197"/>
                    <a:pt x="1863" y="2223"/>
                    <a:pt x="1934" y="2223"/>
                  </a:cubicBezTo>
                  <a:cubicBezTo>
                    <a:pt x="1935" y="2223"/>
                    <a:pt x="1935" y="2223"/>
                    <a:pt x="1936" y="2223"/>
                  </a:cubicBezTo>
                  <a:cubicBezTo>
                    <a:pt x="2206" y="2223"/>
                    <a:pt x="2333" y="1887"/>
                    <a:pt x="2128" y="1710"/>
                  </a:cubicBezTo>
                  <a:cubicBezTo>
                    <a:pt x="1564" y="1213"/>
                    <a:pt x="1038" y="677"/>
                    <a:pt x="552" y="104"/>
                  </a:cubicBezTo>
                  <a:cubicBezTo>
                    <a:pt x="494" y="36"/>
                    <a:pt x="411"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40;p63">
              <a:extLst>
                <a:ext uri="{FF2B5EF4-FFF2-40B4-BE49-F238E27FC236}">
                  <a16:creationId xmlns:a16="http://schemas.microsoft.com/office/drawing/2014/main" id="{47E1325B-E63C-A7E7-8AA1-0393C7468115}"/>
                </a:ext>
              </a:extLst>
            </p:cNvPr>
            <p:cNvSpPr/>
            <p:nvPr/>
          </p:nvSpPr>
          <p:spPr>
            <a:xfrm>
              <a:off x="4198225" y="3268875"/>
              <a:ext cx="255275" cy="66550"/>
            </a:xfrm>
            <a:custGeom>
              <a:avLst/>
              <a:gdLst/>
              <a:ahLst/>
              <a:cxnLst/>
              <a:rect l="l" t="t" r="r" b="b"/>
              <a:pathLst>
                <a:path w="10211" h="2662" extrusionOk="0">
                  <a:moveTo>
                    <a:pt x="337" y="0"/>
                  </a:moveTo>
                  <a:cubicBezTo>
                    <a:pt x="236" y="0"/>
                    <a:pt x="137" y="53"/>
                    <a:pt x="83" y="147"/>
                  </a:cubicBezTo>
                  <a:cubicBezTo>
                    <a:pt x="1" y="288"/>
                    <a:pt x="51" y="469"/>
                    <a:pt x="194" y="549"/>
                  </a:cubicBezTo>
                  <a:cubicBezTo>
                    <a:pt x="3280" y="2329"/>
                    <a:pt x="6336" y="2662"/>
                    <a:pt x="8184" y="2662"/>
                  </a:cubicBezTo>
                  <a:cubicBezTo>
                    <a:pt x="9216" y="2662"/>
                    <a:pt x="9872" y="2557"/>
                    <a:pt x="9943" y="2545"/>
                  </a:cubicBezTo>
                  <a:cubicBezTo>
                    <a:pt x="10103" y="2518"/>
                    <a:pt x="10211" y="2368"/>
                    <a:pt x="10184" y="2208"/>
                  </a:cubicBezTo>
                  <a:cubicBezTo>
                    <a:pt x="10160" y="2065"/>
                    <a:pt x="10036" y="1963"/>
                    <a:pt x="9896" y="1963"/>
                  </a:cubicBezTo>
                  <a:cubicBezTo>
                    <a:pt x="9880" y="1963"/>
                    <a:pt x="9864" y="1964"/>
                    <a:pt x="9848" y="1967"/>
                  </a:cubicBezTo>
                  <a:cubicBezTo>
                    <a:pt x="9831" y="1970"/>
                    <a:pt x="9220" y="2066"/>
                    <a:pt x="8229" y="2066"/>
                  </a:cubicBezTo>
                  <a:cubicBezTo>
                    <a:pt x="6453" y="2066"/>
                    <a:pt x="3458" y="1756"/>
                    <a:pt x="487" y="42"/>
                  </a:cubicBezTo>
                  <a:cubicBezTo>
                    <a:pt x="440" y="14"/>
                    <a:pt x="388"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41;p63">
              <a:extLst>
                <a:ext uri="{FF2B5EF4-FFF2-40B4-BE49-F238E27FC236}">
                  <a16:creationId xmlns:a16="http://schemas.microsoft.com/office/drawing/2014/main" id="{12CBD0D1-EC68-A308-ECB6-B456C41A6BE4}"/>
                </a:ext>
              </a:extLst>
            </p:cNvPr>
            <p:cNvSpPr/>
            <p:nvPr/>
          </p:nvSpPr>
          <p:spPr>
            <a:xfrm>
              <a:off x="3758625" y="1573875"/>
              <a:ext cx="2028525" cy="1486775"/>
            </a:xfrm>
            <a:custGeom>
              <a:avLst/>
              <a:gdLst/>
              <a:ahLst/>
              <a:cxnLst/>
              <a:rect l="l" t="t" r="r" b="b"/>
              <a:pathLst>
                <a:path w="81141" h="59471" extrusionOk="0">
                  <a:moveTo>
                    <a:pt x="13524" y="1"/>
                  </a:moveTo>
                  <a:cubicBezTo>
                    <a:pt x="6055" y="1"/>
                    <a:pt x="1" y="5782"/>
                    <a:pt x="1" y="12914"/>
                  </a:cubicBezTo>
                  <a:lnTo>
                    <a:pt x="1" y="38402"/>
                  </a:lnTo>
                  <a:cubicBezTo>
                    <a:pt x="1" y="44603"/>
                    <a:pt x="4578" y="49781"/>
                    <a:pt x="10682" y="51026"/>
                  </a:cubicBezTo>
                  <a:lnTo>
                    <a:pt x="7829" y="59471"/>
                  </a:lnTo>
                  <a:lnTo>
                    <a:pt x="21055" y="51315"/>
                  </a:lnTo>
                  <a:lnTo>
                    <a:pt x="67617" y="51315"/>
                  </a:lnTo>
                  <a:cubicBezTo>
                    <a:pt x="75086" y="51315"/>
                    <a:pt x="81140" y="45533"/>
                    <a:pt x="81140" y="38402"/>
                  </a:cubicBezTo>
                  <a:lnTo>
                    <a:pt x="81140" y="12914"/>
                  </a:lnTo>
                  <a:cubicBezTo>
                    <a:pt x="81140" y="5782"/>
                    <a:pt x="75086" y="1"/>
                    <a:pt x="67617"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42;p63">
              <a:extLst>
                <a:ext uri="{FF2B5EF4-FFF2-40B4-BE49-F238E27FC236}">
                  <a16:creationId xmlns:a16="http://schemas.microsoft.com/office/drawing/2014/main" id="{15BE64B5-3336-5CC1-E502-2FE002F0BE14}"/>
                </a:ext>
              </a:extLst>
            </p:cNvPr>
            <p:cNvSpPr/>
            <p:nvPr/>
          </p:nvSpPr>
          <p:spPr>
            <a:xfrm>
              <a:off x="3743950" y="1559225"/>
              <a:ext cx="2057850" cy="1535225"/>
            </a:xfrm>
            <a:custGeom>
              <a:avLst/>
              <a:gdLst/>
              <a:ahLst/>
              <a:cxnLst/>
              <a:rect l="l" t="t" r="r" b="b"/>
              <a:pathLst>
                <a:path w="82314" h="61409" extrusionOk="0">
                  <a:moveTo>
                    <a:pt x="68204" y="1172"/>
                  </a:moveTo>
                  <a:cubicBezTo>
                    <a:pt x="75338" y="1172"/>
                    <a:pt x="81142" y="6702"/>
                    <a:pt x="81142" y="13500"/>
                  </a:cubicBezTo>
                  <a:lnTo>
                    <a:pt x="81142" y="38988"/>
                  </a:lnTo>
                  <a:cubicBezTo>
                    <a:pt x="81142" y="45784"/>
                    <a:pt x="75337" y="51314"/>
                    <a:pt x="68204" y="51314"/>
                  </a:cubicBezTo>
                  <a:lnTo>
                    <a:pt x="21475" y="51314"/>
                  </a:lnTo>
                  <a:lnTo>
                    <a:pt x="9492" y="58705"/>
                  </a:lnTo>
                  <a:lnTo>
                    <a:pt x="9492" y="58705"/>
                  </a:lnTo>
                  <a:lnTo>
                    <a:pt x="12036" y="51172"/>
                  </a:lnTo>
                  <a:lnTo>
                    <a:pt x="11386" y="51039"/>
                  </a:lnTo>
                  <a:cubicBezTo>
                    <a:pt x="5469" y="49830"/>
                    <a:pt x="1173" y="44761"/>
                    <a:pt x="1173" y="38988"/>
                  </a:cubicBezTo>
                  <a:lnTo>
                    <a:pt x="1173" y="13500"/>
                  </a:lnTo>
                  <a:cubicBezTo>
                    <a:pt x="1173" y="6702"/>
                    <a:pt x="6976" y="1172"/>
                    <a:pt x="14111" y="1172"/>
                  </a:cubicBezTo>
                  <a:close/>
                  <a:moveTo>
                    <a:pt x="14111" y="0"/>
                  </a:moveTo>
                  <a:cubicBezTo>
                    <a:pt x="6331" y="0"/>
                    <a:pt x="1" y="6057"/>
                    <a:pt x="1" y="13500"/>
                  </a:cubicBezTo>
                  <a:lnTo>
                    <a:pt x="1" y="38988"/>
                  </a:lnTo>
                  <a:cubicBezTo>
                    <a:pt x="1" y="45103"/>
                    <a:pt x="4381" y="50493"/>
                    <a:pt x="10506" y="52040"/>
                  </a:cubicBezTo>
                  <a:lnTo>
                    <a:pt x="7341" y="61409"/>
                  </a:lnTo>
                  <a:lnTo>
                    <a:pt x="7341" y="61409"/>
                  </a:lnTo>
                  <a:lnTo>
                    <a:pt x="21808" y="52488"/>
                  </a:lnTo>
                  <a:lnTo>
                    <a:pt x="68204" y="52488"/>
                  </a:lnTo>
                  <a:cubicBezTo>
                    <a:pt x="75984" y="52488"/>
                    <a:pt x="82314" y="46431"/>
                    <a:pt x="82314" y="38988"/>
                  </a:cubicBezTo>
                  <a:lnTo>
                    <a:pt x="82314" y="13500"/>
                  </a:lnTo>
                  <a:cubicBezTo>
                    <a:pt x="82314" y="6056"/>
                    <a:pt x="75984" y="0"/>
                    <a:pt x="68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43;p63">
              <a:extLst>
                <a:ext uri="{FF2B5EF4-FFF2-40B4-BE49-F238E27FC236}">
                  <a16:creationId xmlns:a16="http://schemas.microsoft.com/office/drawing/2014/main" id="{862C4A58-7250-2B0D-6574-DCB7D645E256}"/>
                </a:ext>
              </a:extLst>
            </p:cNvPr>
            <p:cNvSpPr/>
            <p:nvPr/>
          </p:nvSpPr>
          <p:spPr>
            <a:xfrm>
              <a:off x="3963675" y="1987825"/>
              <a:ext cx="1550575" cy="30275"/>
            </a:xfrm>
            <a:custGeom>
              <a:avLst/>
              <a:gdLst/>
              <a:ahLst/>
              <a:cxnLst/>
              <a:rect l="l" t="t" r="r" b="b"/>
              <a:pathLst>
                <a:path w="62023" h="1211" extrusionOk="0">
                  <a:moveTo>
                    <a:pt x="606" y="1"/>
                  </a:moveTo>
                  <a:cubicBezTo>
                    <a:pt x="272" y="1"/>
                    <a:pt x="1" y="272"/>
                    <a:pt x="1" y="606"/>
                  </a:cubicBezTo>
                  <a:cubicBezTo>
                    <a:pt x="1" y="939"/>
                    <a:pt x="272" y="1211"/>
                    <a:pt x="606" y="1211"/>
                  </a:cubicBezTo>
                  <a:lnTo>
                    <a:pt x="61418" y="1211"/>
                  </a:lnTo>
                  <a:cubicBezTo>
                    <a:pt x="61753" y="1211"/>
                    <a:pt x="62023" y="939"/>
                    <a:pt x="62023" y="606"/>
                  </a:cubicBezTo>
                  <a:cubicBezTo>
                    <a:pt x="62023" y="272"/>
                    <a:pt x="61753" y="1"/>
                    <a:pt x="61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44;p63">
              <a:extLst>
                <a:ext uri="{FF2B5EF4-FFF2-40B4-BE49-F238E27FC236}">
                  <a16:creationId xmlns:a16="http://schemas.microsoft.com/office/drawing/2014/main" id="{A448BACD-635B-53EE-CE92-5711681E8BA1}"/>
                </a:ext>
              </a:extLst>
            </p:cNvPr>
            <p:cNvSpPr/>
            <p:nvPr/>
          </p:nvSpPr>
          <p:spPr>
            <a:xfrm>
              <a:off x="3963675" y="2144325"/>
              <a:ext cx="1550575" cy="30275"/>
            </a:xfrm>
            <a:custGeom>
              <a:avLst/>
              <a:gdLst/>
              <a:ahLst/>
              <a:cxnLst/>
              <a:rect l="l" t="t" r="r" b="b"/>
              <a:pathLst>
                <a:path w="62023" h="1211" extrusionOk="0">
                  <a:moveTo>
                    <a:pt x="606" y="0"/>
                  </a:moveTo>
                  <a:cubicBezTo>
                    <a:pt x="272" y="0"/>
                    <a:pt x="1" y="270"/>
                    <a:pt x="1" y="605"/>
                  </a:cubicBezTo>
                  <a:cubicBezTo>
                    <a:pt x="1" y="939"/>
                    <a:pt x="272" y="1210"/>
                    <a:pt x="606" y="1210"/>
                  </a:cubicBezTo>
                  <a:lnTo>
                    <a:pt x="61418" y="1210"/>
                  </a:lnTo>
                  <a:cubicBezTo>
                    <a:pt x="61753" y="1210"/>
                    <a:pt x="62023" y="939"/>
                    <a:pt x="62023" y="605"/>
                  </a:cubicBezTo>
                  <a:cubicBezTo>
                    <a:pt x="62023" y="270"/>
                    <a:pt x="61753" y="0"/>
                    <a:pt x="61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45;p63">
              <a:extLst>
                <a:ext uri="{FF2B5EF4-FFF2-40B4-BE49-F238E27FC236}">
                  <a16:creationId xmlns:a16="http://schemas.microsoft.com/office/drawing/2014/main" id="{EB3B1304-3049-6E67-AA8F-72D3E68C1D4A}"/>
                </a:ext>
              </a:extLst>
            </p:cNvPr>
            <p:cNvSpPr/>
            <p:nvPr/>
          </p:nvSpPr>
          <p:spPr>
            <a:xfrm>
              <a:off x="3963675" y="2300800"/>
              <a:ext cx="1550575" cy="30275"/>
            </a:xfrm>
            <a:custGeom>
              <a:avLst/>
              <a:gdLst/>
              <a:ahLst/>
              <a:cxnLst/>
              <a:rect l="l" t="t" r="r" b="b"/>
              <a:pathLst>
                <a:path w="62023" h="1211" extrusionOk="0">
                  <a:moveTo>
                    <a:pt x="606" y="0"/>
                  </a:moveTo>
                  <a:cubicBezTo>
                    <a:pt x="272" y="0"/>
                    <a:pt x="1" y="270"/>
                    <a:pt x="1" y="605"/>
                  </a:cubicBezTo>
                  <a:cubicBezTo>
                    <a:pt x="1" y="939"/>
                    <a:pt x="272" y="1210"/>
                    <a:pt x="606" y="1210"/>
                  </a:cubicBezTo>
                  <a:lnTo>
                    <a:pt x="61418" y="1210"/>
                  </a:lnTo>
                  <a:cubicBezTo>
                    <a:pt x="61753" y="1210"/>
                    <a:pt x="62023" y="939"/>
                    <a:pt x="62023" y="605"/>
                  </a:cubicBezTo>
                  <a:cubicBezTo>
                    <a:pt x="62023" y="270"/>
                    <a:pt x="61753" y="0"/>
                    <a:pt x="61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46;p63">
              <a:extLst>
                <a:ext uri="{FF2B5EF4-FFF2-40B4-BE49-F238E27FC236}">
                  <a16:creationId xmlns:a16="http://schemas.microsoft.com/office/drawing/2014/main" id="{48EA764E-A605-88DF-3616-DC99E69713E4}"/>
                </a:ext>
              </a:extLst>
            </p:cNvPr>
            <p:cNvSpPr/>
            <p:nvPr/>
          </p:nvSpPr>
          <p:spPr>
            <a:xfrm>
              <a:off x="3963675" y="2457275"/>
              <a:ext cx="1550575" cy="30275"/>
            </a:xfrm>
            <a:custGeom>
              <a:avLst/>
              <a:gdLst/>
              <a:ahLst/>
              <a:cxnLst/>
              <a:rect l="l" t="t" r="r" b="b"/>
              <a:pathLst>
                <a:path w="62023" h="1211" extrusionOk="0">
                  <a:moveTo>
                    <a:pt x="606" y="0"/>
                  </a:moveTo>
                  <a:cubicBezTo>
                    <a:pt x="272" y="0"/>
                    <a:pt x="1" y="270"/>
                    <a:pt x="1" y="605"/>
                  </a:cubicBezTo>
                  <a:cubicBezTo>
                    <a:pt x="1" y="939"/>
                    <a:pt x="272" y="1210"/>
                    <a:pt x="606" y="1210"/>
                  </a:cubicBezTo>
                  <a:lnTo>
                    <a:pt x="61418" y="1210"/>
                  </a:lnTo>
                  <a:cubicBezTo>
                    <a:pt x="61753" y="1210"/>
                    <a:pt x="62023" y="939"/>
                    <a:pt x="62023" y="605"/>
                  </a:cubicBezTo>
                  <a:cubicBezTo>
                    <a:pt x="62023" y="270"/>
                    <a:pt x="61753" y="0"/>
                    <a:pt x="61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47;p63">
              <a:extLst>
                <a:ext uri="{FF2B5EF4-FFF2-40B4-BE49-F238E27FC236}">
                  <a16:creationId xmlns:a16="http://schemas.microsoft.com/office/drawing/2014/main" id="{A0F4521F-E02F-6D71-B14A-4DFB08083E20}"/>
                </a:ext>
              </a:extLst>
            </p:cNvPr>
            <p:cNvSpPr/>
            <p:nvPr/>
          </p:nvSpPr>
          <p:spPr>
            <a:xfrm>
              <a:off x="5586250" y="1772325"/>
              <a:ext cx="377175" cy="360175"/>
            </a:xfrm>
            <a:custGeom>
              <a:avLst/>
              <a:gdLst/>
              <a:ahLst/>
              <a:cxnLst/>
              <a:rect l="l" t="t" r="r" b="b"/>
              <a:pathLst>
                <a:path w="15087" h="14407" extrusionOk="0">
                  <a:moveTo>
                    <a:pt x="7543" y="1"/>
                  </a:moveTo>
                  <a:cubicBezTo>
                    <a:pt x="5543" y="1"/>
                    <a:pt x="3624" y="759"/>
                    <a:pt x="2210" y="2111"/>
                  </a:cubicBezTo>
                  <a:cubicBezTo>
                    <a:pt x="795" y="3462"/>
                    <a:pt x="1" y="5294"/>
                    <a:pt x="1" y="7204"/>
                  </a:cubicBezTo>
                  <a:cubicBezTo>
                    <a:pt x="1" y="9114"/>
                    <a:pt x="795" y="10946"/>
                    <a:pt x="2210" y="12297"/>
                  </a:cubicBezTo>
                  <a:cubicBezTo>
                    <a:pt x="3624" y="13647"/>
                    <a:pt x="5543" y="14406"/>
                    <a:pt x="7543" y="14406"/>
                  </a:cubicBezTo>
                  <a:cubicBezTo>
                    <a:pt x="9544" y="14406"/>
                    <a:pt x="11463" y="13647"/>
                    <a:pt x="12877" y="12297"/>
                  </a:cubicBezTo>
                  <a:cubicBezTo>
                    <a:pt x="14292" y="10946"/>
                    <a:pt x="15086" y="9114"/>
                    <a:pt x="15086" y="7204"/>
                  </a:cubicBezTo>
                  <a:cubicBezTo>
                    <a:pt x="15086" y="5294"/>
                    <a:pt x="14292" y="3462"/>
                    <a:pt x="12877" y="2111"/>
                  </a:cubicBezTo>
                  <a:cubicBezTo>
                    <a:pt x="11463" y="759"/>
                    <a:pt x="9544" y="1"/>
                    <a:pt x="75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48;p63">
              <a:extLst>
                <a:ext uri="{FF2B5EF4-FFF2-40B4-BE49-F238E27FC236}">
                  <a16:creationId xmlns:a16="http://schemas.microsoft.com/office/drawing/2014/main" id="{1B381469-7951-FD3E-ABEB-D201D4D065C5}"/>
                </a:ext>
              </a:extLst>
            </p:cNvPr>
            <p:cNvSpPr/>
            <p:nvPr/>
          </p:nvSpPr>
          <p:spPr>
            <a:xfrm>
              <a:off x="5684425" y="1826600"/>
              <a:ext cx="136100" cy="266175"/>
            </a:xfrm>
            <a:custGeom>
              <a:avLst/>
              <a:gdLst/>
              <a:ahLst/>
              <a:cxnLst/>
              <a:rect l="l" t="t" r="r" b="b"/>
              <a:pathLst>
                <a:path w="5444" h="10647" extrusionOk="0">
                  <a:moveTo>
                    <a:pt x="4122" y="1"/>
                  </a:moveTo>
                  <a:cubicBezTo>
                    <a:pt x="3883" y="1"/>
                    <a:pt x="3563" y="122"/>
                    <a:pt x="3163" y="366"/>
                  </a:cubicBezTo>
                  <a:lnTo>
                    <a:pt x="620" y="1704"/>
                  </a:lnTo>
                  <a:cubicBezTo>
                    <a:pt x="396" y="1851"/>
                    <a:pt x="237" y="1990"/>
                    <a:pt x="143" y="2121"/>
                  </a:cubicBezTo>
                  <a:cubicBezTo>
                    <a:pt x="48" y="2253"/>
                    <a:pt x="0" y="2411"/>
                    <a:pt x="0" y="2596"/>
                  </a:cubicBezTo>
                  <a:cubicBezTo>
                    <a:pt x="0" y="2850"/>
                    <a:pt x="89" y="3072"/>
                    <a:pt x="265" y="3262"/>
                  </a:cubicBezTo>
                  <a:cubicBezTo>
                    <a:pt x="440" y="3452"/>
                    <a:pt x="658" y="3547"/>
                    <a:pt x="919" y="3547"/>
                  </a:cubicBezTo>
                  <a:cubicBezTo>
                    <a:pt x="1073" y="3547"/>
                    <a:pt x="1228" y="3506"/>
                    <a:pt x="1386" y="3423"/>
                  </a:cubicBezTo>
                  <a:lnTo>
                    <a:pt x="2710" y="2684"/>
                  </a:lnTo>
                  <a:lnTo>
                    <a:pt x="2710" y="8518"/>
                  </a:lnTo>
                  <a:cubicBezTo>
                    <a:pt x="2710" y="9235"/>
                    <a:pt x="2819" y="9768"/>
                    <a:pt x="3036" y="10120"/>
                  </a:cubicBezTo>
                  <a:cubicBezTo>
                    <a:pt x="3253" y="10471"/>
                    <a:pt x="3596" y="10646"/>
                    <a:pt x="4066" y="10646"/>
                  </a:cubicBezTo>
                  <a:cubicBezTo>
                    <a:pt x="4985" y="10646"/>
                    <a:pt x="5444" y="10005"/>
                    <a:pt x="5444" y="8723"/>
                  </a:cubicBezTo>
                  <a:lnTo>
                    <a:pt x="5444" y="1967"/>
                  </a:lnTo>
                  <a:cubicBezTo>
                    <a:pt x="5444" y="656"/>
                    <a:pt x="5007" y="1"/>
                    <a:pt x="4135" y="1"/>
                  </a:cubicBezTo>
                  <a:cubicBezTo>
                    <a:pt x="4131" y="1"/>
                    <a:pt x="4126" y="1"/>
                    <a:pt x="4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49;p63">
              <a:extLst>
                <a:ext uri="{FF2B5EF4-FFF2-40B4-BE49-F238E27FC236}">
                  <a16:creationId xmlns:a16="http://schemas.microsoft.com/office/drawing/2014/main" id="{FDD762CF-58CE-3854-4832-591EBE6C12B3}"/>
                </a:ext>
              </a:extLst>
            </p:cNvPr>
            <p:cNvSpPr/>
            <p:nvPr/>
          </p:nvSpPr>
          <p:spPr>
            <a:xfrm>
              <a:off x="5039800" y="1336850"/>
              <a:ext cx="371700" cy="352075"/>
            </a:xfrm>
            <a:custGeom>
              <a:avLst/>
              <a:gdLst/>
              <a:ahLst/>
              <a:cxnLst/>
              <a:rect l="l" t="t" r="r" b="b"/>
              <a:pathLst>
                <a:path w="14868" h="14083" extrusionOk="0">
                  <a:moveTo>
                    <a:pt x="5791" y="0"/>
                  </a:moveTo>
                  <a:cubicBezTo>
                    <a:pt x="3646" y="0"/>
                    <a:pt x="1296" y="1408"/>
                    <a:pt x="0" y="2992"/>
                  </a:cubicBezTo>
                  <a:lnTo>
                    <a:pt x="472" y="5705"/>
                  </a:lnTo>
                  <a:cubicBezTo>
                    <a:pt x="472" y="5705"/>
                    <a:pt x="709" y="10425"/>
                    <a:pt x="4957" y="12667"/>
                  </a:cubicBezTo>
                  <a:cubicBezTo>
                    <a:pt x="6761" y="13620"/>
                    <a:pt x="8778" y="14083"/>
                    <a:pt x="10511" y="14083"/>
                  </a:cubicBezTo>
                  <a:cubicBezTo>
                    <a:pt x="12858" y="14083"/>
                    <a:pt x="14682" y="13234"/>
                    <a:pt x="14750" y="11605"/>
                  </a:cubicBezTo>
                  <a:cubicBezTo>
                    <a:pt x="14868" y="8774"/>
                    <a:pt x="11564" y="5824"/>
                    <a:pt x="9322" y="2047"/>
                  </a:cubicBezTo>
                  <a:cubicBezTo>
                    <a:pt x="8448" y="575"/>
                    <a:pt x="7161" y="0"/>
                    <a:pt x="5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50;p63">
              <a:extLst>
                <a:ext uri="{FF2B5EF4-FFF2-40B4-BE49-F238E27FC236}">
                  <a16:creationId xmlns:a16="http://schemas.microsoft.com/office/drawing/2014/main" id="{7A34D2CD-561B-7955-77B6-D3763C01C886}"/>
                </a:ext>
              </a:extLst>
            </p:cNvPr>
            <p:cNvSpPr/>
            <p:nvPr/>
          </p:nvSpPr>
          <p:spPr>
            <a:xfrm>
              <a:off x="5031575" y="1329525"/>
              <a:ext cx="386375" cy="366750"/>
            </a:xfrm>
            <a:custGeom>
              <a:avLst/>
              <a:gdLst/>
              <a:ahLst/>
              <a:cxnLst/>
              <a:rect l="l" t="t" r="r" b="b"/>
              <a:pathLst>
                <a:path w="15455" h="14670" extrusionOk="0">
                  <a:moveTo>
                    <a:pt x="6114" y="0"/>
                  </a:moveTo>
                  <a:cubicBezTo>
                    <a:pt x="3827" y="0"/>
                    <a:pt x="1397" y="1519"/>
                    <a:pt x="102" y="3100"/>
                  </a:cubicBezTo>
                  <a:cubicBezTo>
                    <a:pt x="0" y="3225"/>
                    <a:pt x="19" y="3409"/>
                    <a:pt x="143" y="3512"/>
                  </a:cubicBezTo>
                  <a:cubicBezTo>
                    <a:pt x="198" y="3556"/>
                    <a:pt x="264" y="3578"/>
                    <a:pt x="329" y="3578"/>
                  </a:cubicBezTo>
                  <a:cubicBezTo>
                    <a:pt x="414" y="3578"/>
                    <a:pt x="498" y="3541"/>
                    <a:pt x="556" y="3470"/>
                  </a:cubicBezTo>
                  <a:cubicBezTo>
                    <a:pt x="1761" y="1999"/>
                    <a:pt x="4013" y="587"/>
                    <a:pt x="6111" y="587"/>
                  </a:cubicBezTo>
                  <a:cubicBezTo>
                    <a:pt x="6224" y="587"/>
                    <a:pt x="6338" y="591"/>
                    <a:pt x="6450" y="599"/>
                  </a:cubicBezTo>
                  <a:cubicBezTo>
                    <a:pt x="7719" y="694"/>
                    <a:pt x="8710" y="1330"/>
                    <a:pt x="9399" y="2490"/>
                  </a:cubicBezTo>
                  <a:cubicBezTo>
                    <a:pt x="10157" y="3766"/>
                    <a:pt x="11019" y="4928"/>
                    <a:pt x="11853" y="6053"/>
                  </a:cubicBezTo>
                  <a:cubicBezTo>
                    <a:pt x="13467" y="8227"/>
                    <a:pt x="14861" y="10105"/>
                    <a:pt x="14787" y="11886"/>
                  </a:cubicBezTo>
                  <a:cubicBezTo>
                    <a:pt x="14759" y="12543"/>
                    <a:pt x="14403" y="13071"/>
                    <a:pt x="13729" y="13459"/>
                  </a:cubicBezTo>
                  <a:cubicBezTo>
                    <a:pt x="13002" y="13877"/>
                    <a:pt x="11996" y="14078"/>
                    <a:pt x="10871" y="14078"/>
                  </a:cubicBezTo>
                  <a:cubicBezTo>
                    <a:pt x="9140" y="14078"/>
                    <a:pt x="7128" y="13601"/>
                    <a:pt x="5422" y="12701"/>
                  </a:cubicBezTo>
                  <a:cubicBezTo>
                    <a:pt x="1378" y="10567"/>
                    <a:pt x="1096" y="6029"/>
                    <a:pt x="1093" y="5984"/>
                  </a:cubicBezTo>
                  <a:cubicBezTo>
                    <a:pt x="1086" y="5830"/>
                    <a:pt x="973" y="5705"/>
                    <a:pt x="811" y="5705"/>
                  </a:cubicBezTo>
                  <a:cubicBezTo>
                    <a:pt x="803" y="5705"/>
                    <a:pt x="795" y="5705"/>
                    <a:pt x="787" y="5706"/>
                  </a:cubicBezTo>
                  <a:cubicBezTo>
                    <a:pt x="625" y="5715"/>
                    <a:pt x="501" y="5852"/>
                    <a:pt x="509" y="6014"/>
                  </a:cubicBezTo>
                  <a:cubicBezTo>
                    <a:pt x="519" y="6213"/>
                    <a:pt x="803" y="10926"/>
                    <a:pt x="5148" y="13219"/>
                  </a:cubicBezTo>
                  <a:cubicBezTo>
                    <a:pt x="6950" y="14170"/>
                    <a:pt x="9033" y="14669"/>
                    <a:pt x="10853" y="14669"/>
                  </a:cubicBezTo>
                  <a:cubicBezTo>
                    <a:pt x="12087" y="14669"/>
                    <a:pt x="13199" y="14439"/>
                    <a:pt x="14021" y="13968"/>
                  </a:cubicBezTo>
                  <a:cubicBezTo>
                    <a:pt x="14869" y="13480"/>
                    <a:pt x="15337" y="12769"/>
                    <a:pt x="15372" y="11911"/>
                  </a:cubicBezTo>
                  <a:cubicBezTo>
                    <a:pt x="15454" y="9923"/>
                    <a:pt x="14004" y="7968"/>
                    <a:pt x="12325" y="5704"/>
                  </a:cubicBezTo>
                  <a:cubicBezTo>
                    <a:pt x="11499" y="4592"/>
                    <a:pt x="10646" y="3442"/>
                    <a:pt x="9903" y="2192"/>
                  </a:cubicBezTo>
                  <a:cubicBezTo>
                    <a:pt x="9122" y="876"/>
                    <a:pt x="7943" y="124"/>
                    <a:pt x="6495" y="15"/>
                  </a:cubicBezTo>
                  <a:cubicBezTo>
                    <a:pt x="6368" y="5"/>
                    <a:pt x="6241" y="0"/>
                    <a:pt x="6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51;p63">
              <a:extLst>
                <a:ext uri="{FF2B5EF4-FFF2-40B4-BE49-F238E27FC236}">
                  <a16:creationId xmlns:a16="http://schemas.microsoft.com/office/drawing/2014/main" id="{A4049FE1-C140-6F1F-AED0-1B94261746DC}"/>
                </a:ext>
              </a:extLst>
            </p:cNvPr>
            <p:cNvSpPr/>
            <p:nvPr/>
          </p:nvSpPr>
          <p:spPr>
            <a:xfrm>
              <a:off x="5225650" y="1519400"/>
              <a:ext cx="184350" cy="149675"/>
            </a:xfrm>
            <a:custGeom>
              <a:avLst/>
              <a:gdLst/>
              <a:ahLst/>
              <a:cxnLst/>
              <a:rect l="l" t="t" r="r" b="b"/>
              <a:pathLst>
                <a:path w="7374" h="5987" extrusionOk="0">
                  <a:moveTo>
                    <a:pt x="5570" y="1"/>
                  </a:moveTo>
                  <a:cubicBezTo>
                    <a:pt x="4082" y="165"/>
                    <a:pt x="632" y="701"/>
                    <a:pt x="354" y="2180"/>
                  </a:cubicBezTo>
                  <a:cubicBezTo>
                    <a:pt x="0" y="4068"/>
                    <a:pt x="1298" y="5130"/>
                    <a:pt x="2478" y="5720"/>
                  </a:cubicBezTo>
                  <a:cubicBezTo>
                    <a:pt x="2827" y="5894"/>
                    <a:pt x="3280" y="5986"/>
                    <a:pt x="3777" y="5986"/>
                  </a:cubicBezTo>
                  <a:cubicBezTo>
                    <a:pt x="4962" y="5986"/>
                    <a:pt x="6402" y="5466"/>
                    <a:pt x="7316" y="4303"/>
                  </a:cubicBezTo>
                  <a:cubicBezTo>
                    <a:pt x="7374" y="2924"/>
                    <a:pt x="6617" y="1516"/>
                    <a:pt x="5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52;p63">
              <a:extLst>
                <a:ext uri="{FF2B5EF4-FFF2-40B4-BE49-F238E27FC236}">
                  <a16:creationId xmlns:a16="http://schemas.microsoft.com/office/drawing/2014/main" id="{35D887C3-70AA-C93C-DF56-A3E2E14D5C06}"/>
                </a:ext>
              </a:extLst>
            </p:cNvPr>
            <p:cNvSpPr/>
            <p:nvPr/>
          </p:nvSpPr>
          <p:spPr>
            <a:xfrm>
              <a:off x="5219700" y="1512100"/>
              <a:ext cx="197825" cy="164250"/>
            </a:xfrm>
            <a:custGeom>
              <a:avLst/>
              <a:gdLst/>
              <a:ahLst/>
              <a:cxnLst/>
              <a:rect l="l" t="t" r="r" b="b"/>
              <a:pathLst>
                <a:path w="7913" h="6570" extrusionOk="0">
                  <a:moveTo>
                    <a:pt x="5667" y="604"/>
                  </a:moveTo>
                  <a:cubicBezTo>
                    <a:pt x="6484" y="1803"/>
                    <a:pt x="7278" y="3181"/>
                    <a:pt x="7264" y="4488"/>
                  </a:cubicBezTo>
                  <a:cubicBezTo>
                    <a:pt x="6389" y="5548"/>
                    <a:pt x="5084" y="5989"/>
                    <a:pt x="4031" y="5989"/>
                  </a:cubicBezTo>
                  <a:cubicBezTo>
                    <a:pt x="3569" y="5989"/>
                    <a:pt x="3155" y="5904"/>
                    <a:pt x="2847" y="5750"/>
                  </a:cubicBezTo>
                  <a:cubicBezTo>
                    <a:pt x="1287" y="4970"/>
                    <a:pt x="626" y="3885"/>
                    <a:pt x="881" y="2525"/>
                  </a:cubicBezTo>
                  <a:cubicBezTo>
                    <a:pt x="1042" y="1665"/>
                    <a:pt x="2871" y="933"/>
                    <a:pt x="5667" y="604"/>
                  </a:cubicBezTo>
                  <a:close/>
                  <a:moveTo>
                    <a:pt x="5808" y="0"/>
                  </a:moveTo>
                  <a:cubicBezTo>
                    <a:pt x="5798" y="0"/>
                    <a:pt x="5787" y="1"/>
                    <a:pt x="5777" y="2"/>
                  </a:cubicBezTo>
                  <a:cubicBezTo>
                    <a:pt x="3863" y="213"/>
                    <a:pt x="607" y="806"/>
                    <a:pt x="305" y="2417"/>
                  </a:cubicBezTo>
                  <a:cubicBezTo>
                    <a:pt x="1" y="4042"/>
                    <a:pt x="790" y="5375"/>
                    <a:pt x="2585" y="6274"/>
                  </a:cubicBezTo>
                  <a:cubicBezTo>
                    <a:pt x="2980" y="6471"/>
                    <a:pt x="3471" y="6570"/>
                    <a:pt x="4001" y="6570"/>
                  </a:cubicBezTo>
                  <a:cubicBezTo>
                    <a:pt x="5303" y="6570"/>
                    <a:pt x="6844" y="5973"/>
                    <a:pt x="7785" y="4777"/>
                  </a:cubicBezTo>
                  <a:cubicBezTo>
                    <a:pt x="7823" y="4728"/>
                    <a:pt x="7845" y="4670"/>
                    <a:pt x="7847" y="4607"/>
                  </a:cubicBezTo>
                  <a:cubicBezTo>
                    <a:pt x="7913" y="3051"/>
                    <a:pt x="7022" y="1534"/>
                    <a:pt x="6049" y="127"/>
                  </a:cubicBezTo>
                  <a:cubicBezTo>
                    <a:pt x="5994" y="47"/>
                    <a:pt x="5904" y="0"/>
                    <a:pt x="5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53;p63">
              <a:extLst>
                <a:ext uri="{FF2B5EF4-FFF2-40B4-BE49-F238E27FC236}">
                  <a16:creationId xmlns:a16="http://schemas.microsoft.com/office/drawing/2014/main" id="{89353988-B75D-87F1-336E-C04F2F752167}"/>
                </a:ext>
              </a:extLst>
            </p:cNvPr>
            <p:cNvSpPr/>
            <p:nvPr/>
          </p:nvSpPr>
          <p:spPr>
            <a:xfrm>
              <a:off x="4818575" y="1336850"/>
              <a:ext cx="371675" cy="352075"/>
            </a:xfrm>
            <a:custGeom>
              <a:avLst/>
              <a:gdLst/>
              <a:ahLst/>
              <a:cxnLst/>
              <a:rect l="l" t="t" r="r" b="b"/>
              <a:pathLst>
                <a:path w="14867" h="14083" extrusionOk="0">
                  <a:moveTo>
                    <a:pt x="5790" y="0"/>
                  </a:moveTo>
                  <a:cubicBezTo>
                    <a:pt x="3645" y="0"/>
                    <a:pt x="1296" y="1408"/>
                    <a:pt x="0" y="2992"/>
                  </a:cubicBezTo>
                  <a:lnTo>
                    <a:pt x="471" y="5705"/>
                  </a:lnTo>
                  <a:cubicBezTo>
                    <a:pt x="471" y="5705"/>
                    <a:pt x="708" y="10425"/>
                    <a:pt x="4956" y="12667"/>
                  </a:cubicBezTo>
                  <a:cubicBezTo>
                    <a:pt x="6760" y="13620"/>
                    <a:pt x="8778" y="14083"/>
                    <a:pt x="10510" y="14083"/>
                  </a:cubicBezTo>
                  <a:cubicBezTo>
                    <a:pt x="12857" y="14083"/>
                    <a:pt x="14681" y="13234"/>
                    <a:pt x="14749" y="11605"/>
                  </a:cubicBezTo>
                  <a:cubicBezTo>
                    <a:pt x="14867" y="8774"/>
                    <a:pt x="11563" y="5824"/>
                    <a:pt x="9321" y="2047"/>
                  </a:cubicBezTo>
                  <a:cubicBezTo>
                    <a:pt x="8447" y="575"/>
                    <a:pt x="7160" y="0"/>
                    <a:pt x="5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054;p63">
              <a:extLst>
                <a:ext uri="{FF2B5EF4-FFF2-40B4-BE49-F238E27FC236}">
                  <a16:creationId xmlns:a16="http://schemas.microsoft.com/office/drawing/2014/main" id="{A4A08F0B-1C0A-BBF0-A0A3-46FFC4ED18F6}"/>
                </a:ext>
              </a:extLst>
            </p:cNvPr>
            <p:cNvSpPr/>
            <p:nvPr/>
          </p:nvSpPr>
          <p:spPr>
            <a:xfrm>
              <a:off x="4810350" y="1329550"/>
              <a:ext cx="386350" cy="366725"/>
            </a:xfrm>
            <a:custGeom>
              <a:avLst/>
              <a:gdLst/>
              <a:ahLst/>
              <a:cxnLst/>
              <a:rect l="l" t="t" r="r" b="b"/>
              <a:pathLst>
                <a:path w="15454" h="14669" extrusionOk="0">
                  <a:moveTo>
                    <a:pt x="6121" y="0"/>
                  </a:moveTo>
                  <a:cubicBezTo>
                    <a:pt x="3834" y="0"/>
                    <a:pt x="1397" y="1516"/>
                    <a:pt x="103" y="3099"/>
                  </a:cubicBezTo>
                  <a:cubicBezTo>
                    <a:pt x="0" y="3224"/>
                    <a:pt x="18" y="3408"/>
                    <a:pt x="144" y="3511"/>
                  </a:cubicBezTo>
                  <a:cubicBezTo>
                    <a:pt x="198" y="3555"/>
                    <a:pt x="264" y="3577"/>
                    <a:pt x="329" y="3577"/>
                  </a:cubicBezTo>
                  <a:cubicBezTo>
                    <a:pt x="414" y="3577"/>
                    <a:pt x="498" y="3540"/>
                    <a:pt x="556" y="3469"/>
                  </a:cubicBezTo>
                  <a:cubicBezTo>
                    <a:pt x="1762" y="1995"/>
                    <a:pt x="4019" y="586"/>
                    <a:pt x="6117" y="586"/>
                  </a:cubicBezTo>
                  <a:cubicBezTo>
                    <a:pt x="6228" y="586"/>
                    <a:pt x="6339" y="590"/>
                    <a:pt x="6449" y="598"/>
                  </a:cubicBezTo>
                  <a:cubicBezTo>
                    <a:pt x="7718" y="693"/>
                    <a:pt x="8710" y="1329"/>
                    <a:pt x="9399" y="2489"/>
                  </a:cubicBezTo>
                  <a:cubicBezTo>
                    <a:pt x="10156" y="3765"/>
                    <a:pt x="11019" y="4927"/>
                    <a:pt x="11852" y="6052"/>
                  </a:cubicBezTo>
                  <a:cubicBezTo>
                    <a:pt x="13466" y="8226"/>
                    <a:pt x="14860" y="10104"/>
                    <a:pt x="14786" y="11885"/>
                  </a:cubicBezTo>
                  <a:cubicBezTo>
                    <a:pt x="14759" y="12542"/>
                    <a:pt x="14402" y="13070"/>
                    <a:pt x="13729" y="13458"/>
                  </a:cubicBezTo>
                  <a:cubicBezTo>
                    <a:pt x="13002" y="13876"/>
                    <a:pt x="11996" y="14078"/>
                    <a:pt x="10871" y="14078"/>
                  </a:cubicBezTo>
                  <a:cubicBezTo>
                    <a:pt x="9140" y="14078"/>
                    <a:pt x="7127" y="13600"/>
                    <a:pt x="5421" y="12700"/>
                  </a:cubicBezTo>
                  <a:cubicBezTo>
                    <a:pt x="1378" y="10566"/>
                    <a:pt x="1096" y="6028"/>
                    <a:pt x="1094" y="5983"/>
                  </a:cubicBezTo>
                  <a:cubicBezTo>
                    <a:pt x="1086" y="5829"/>
                    <a:pt x="980" y="5704"/>
                    <a:pt x="812" y="5704"/>
                  </a:cubicBezTo>
                  <a:cubicBezTo>
                    <a:pt x="804" y="5704"/>
                    <a:pt x="796" y="5704"/>
                    <a:pt x="787" y="5705"/>
                  </a:cubicBezTo>
                  <a:cubicBezTo>
                    <a:pt x="625" y="5714"/>
                    <a:pt x="500" y="5851"/>
                    <a:pt x="509" y="6013"/>
                  </a:cubicBezTo>
                  <a:cubicBezTo>
                    <a:pt x="518" y="6212"/>
                    <a:pt x="803" y="10925"/>
                    <a:pt x="5148" y="13218"/>
                  </a:cubicBezTo>
                  <a:cubicBezTo>
                    <a:pt x="6950" y="14169"/>
                    <a:pt x="9034" y="14668"/>
                    <a:pt x="10852" y="14668"/>
                  </a:cubicBezTo>
                  <a:cubicBezTo>
                    <a:pt x="12086" y="14668"/>
                    <a:pt x="13199" y="14438"/>
                    <a:pt x="14021" y="13967"/>
                  </a:cubicBezTo>
                  <a:cubicBezTo>
                    <a:pt x="14869" y="13479"/>
                    <a:pt x="15336" y="12768"/>
                    <a:pt x="15371" y="11910"/>
                  </a:cubicBezTo>
                  <a:cubicBezTo>
                    <a:pt x="15454" y="9922"/>
                    <a:pt x="14004" y="7967"/>
                    <a:pt x="12324" y="5703"/>
                  </a:cubicBezTo>
                  <a:cubicBezTo>
                    <a:pt x="11498" y="4591"/>
                    <a:pt x="10645" y="3441"/>
                    <a:pt x="9902" y="2191"/>
                  </a:cubicBezTo>
                  <a:cubicBezTo>
                    <a:pt x="9121" y="875"/>
                    <a:pt x="7942" y="123"/>
                    <a:pt x="6494" y="14"/>
                  </a:cubicBezTo>
                  <a:cubicBezTo>
                    <a:pt x="6370" y="5"/>
                    <a:pt x="6246" y="0"/>
                    <a:pt x="6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055;p63">
              <a:extLst>
                <a:ext uri="{FF2B5EF4-FFF2-40B4-BE49-F238E27FC236}">
                  <a16:creationId xmlns:a16="http://schemas.microsoft.com/office/drawing/2014/main" id="{0BD2DB79-99A4-FB76-BCB9-BAE35A42FCE1}"/>
                </a:ext>
              </a:extLst>
            </p:cNvPr>
            <p:cNvSpPr/>
            <p:nvPr/>
          </p:nvSpPr>
          <p:spPr>
            <a:xfrm>
              <a:off x="5004400" y="1519400"/>
              <a:ext cx="184350" cy="149675"/>
            </a:xfrm>
            <a:custGeom>
              <a:avLst/>
              <a:gdLst/>
              <a:ahLst/>
              <a:cxnLst/>
              <a:rect l="l" t="t" r="r" b="b"/>
              <a:pathLst>
                <a:path w="7374" h="5987" extrusionOk="0">
                  <a:moveTo>
                    <a:pt x="5570" y="1"/>
                  </a:moveTo>
                  <a:cubicBezTo>
                    <a:pt x="4082" y="165"/>
                    <a:pt x="632" y="701"/>
                    <a:pt x="355" y="2180"/>
                  </a:cubicBezTo>
                  <a:cubicBezTo>
                    <a:pt x="0" y="4068"/>
                    <a:pt x="1299" y="5130"/>
                    <a:pt x="2478" y="5720"/>
                  </a:cubicBezTo>
                  <a:cubicBezTo>
                    <a:pt x="2827" y="5894"/>
                    <a:pt x="3280" y="5986"/>
                    <a:pt x="3778" y="5986"/>
                  </a:cubicBezTo>
                  <a:cubicBezTo>
                    <a:pt x="4962" y="5986"/>
                    <a:pt x="6402" y="5466"/>
                    <a:pt x="7316" y="4303"/>
                  </a:cubicBezTo>
                  <a:cubicBezTo>
                    <a:pt x="7374" y="2924"/>
                    <a:pt x="6618" y="1516"/>
                    <a:pt x="5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056;p63">
              <a:extLst>
                <a:ext uri="{FF2B5EF4-FFF2-40B4-BE49-F238E27FC236}">
                  <a16:creationId xmlns:a16="http://schemas.microsoft.com/office/drawing/2014/main" id="{D625949C-E66D-7728-F78E-DA5BB2A9C9B5}"/>
                </a:ext>
              </a:extLst>
            </p:cNvPr>
            <p:cNvSpPr/>
            <p:nvPr/>
          </p:nvSpPr>
          <p:spPr>
            <a:xfrm>
              <a:off x="4998425" y="1512100"/>
              <a:ext cx="197800" cy="164250"/>
            </a:xfrm>
            <a:custGeom>
              <a:avLst/>
              <a:gdLst/>
              <a:ahLst/>
              <a:cxnLst/>
              <a:rect l="l" t="t" r="r" b="b"/>
              <a:pathLst>
                <a:path w="7912" h="6570" extrusionOk="0">
                  <a:moveTo>
                    <a:pt x="5668" y="604"/>
                  </a:moveTo>
                  <a:cubicBezTo>
                    <a:pt x="6485" y="1803"/>
                    <a:pt x="7279" y="3182"/>
                    <a:pt x="7265" y="4488"/>
                  </a:cubicBezTo>
                  <a:cubicBezTo>
                    <a:pt x="6396" y="5539"/>
                    <a:pt x="5063" y="5978"/>
                    <a:pt x="4003" y="5978"/>
                  </a:cubicBezTo>
                  <a:cubicBezTo>
                    <a:pt x="3549" y="5978"/>
                    <a:pt x="3145" y="5898"/>
                    <a:pt x="2848" y="5750"/>
                  </a:cubicBezTo>
                  <a:cubicBezTo>
                    <a:pt x="1288" y="4970"/>
                    <a:pt x="627" y="3885"/>
                    <a:pt x="882" y="2525"/>
                  </a:cubicBezTo>
                  <a:cubicBezTo>
                    <a:pt x="1043" y="1665"/>
                    <a:pt x="2871" y="933"/>
                    <a:pt x="5668" y="604"/>
                  </a:cubicBezTo>
                  <a:close/>
                  <a:moveTo>
                    <a:pt x="5809" y="0"/>
                  </a:moveTo>
                  <a:cubicBezTo>
                    <a:pt x="5799" y="0"/>
                    <a:pt x="5789" y="1"/>
                    <a:pt x="5778" y="2"/>
                  </a:cubicBezTo>
                  <a:cubicBezTo>
                    <a:pt x="3864" y="213"/>
                    <a:pt x="607" y="806"/>
                    <a:pt x="306" y="2417"/>
                  </a:cubicBezTo>
                  <a:cubicBezTo>
                    <a:pt x="1" y="4042"/>
                    <a:pt x="789" y="5375"/>
                    <a:pt x="2586" y="6274"/>
                  </a:cubicBezTo>
                  <a:cubicBezTo>
                    <a:pt x="2981" y="6471"/>
                    <a:pt x="3471" y="6570"/>
                    <a:pt x="4002" y="6570"/>
                  </a:cubicBezTo>
                  <a:cubicBezTo>
                    <a:pt x="5304" y="6570"/>
                    <a:pt x="6846" y="5973"/>
                    <a:pt x="7786" y="4777"/>
                  </a:cubicBezTo>
                  <a:cubicBezTo>
                    <a:pt x="7824" y="4728"/>
                    <a:pt x="7845" y="4670"/>
                    <a:pt x="7848" y="4607"/>
                  </a:cubicBezTo>
                  <a:cubicBezTo>
                    <a:pt x="7912" y="3051"/>
                    <a:pt x="7023" y="1534"/>
                    <a:pt x="6051" y="127"/>
                  </a:cubicBezTo>
                  <a:cubicBezTo>
                    <a:pt x="5995" y="47"/>
                    <a:pt x="5905" y="0"/>
                    <a:pt x="5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057;p63">
              <a:extLst>
                <a:ext uri="{FF2B5EF4-FFF2-40B4-BE49-F238E27FC236}">
                  <a16:creationId xmlns:a16="http://schemas.microsoft.com/office/drawing/2014/main" id="{60791261-2D22-A327-3456-ADC6DBA65E45}"/>
                </a:ext>
              </a:extLst>
            </p:cNvPr>
            <p:cNvSpPr/>
            <p:nvPr/>
          </p:nvSpPr>
          <p:spPr>
            <a:xfrm>
              <a:off x="4612675" y="1336850"/>
              <a:ext cx="371725" cy="352075"/>
            </a:xfrm>
            <a:custGeom>
              <a:avLst/>
              <a:gdLst/>
              <a:ahLst/>
              <a:cxnLst/>
              <a:rect l="l" t="t" r="r" b="b"/>
              <a:pathLst>
                <a:path w="14869" h="14083" extrusionOk="0">
                  <a:moveTo>
                    <a:pt x="5791" y="0"/>
                  </a:moveTo>
                  <a:cubicBezTo>
                    <a:pt x="3646" y="0"/>
                    <a:pt x="1296" y="1408"/>
                    <a:pt x="1" y="2992"/>
                  </a:cubicBezTo>
                  <a:lnTo>
                    <a:pt x="473" y="5705"/>
                  </a:lnTo>
                  <a:cubicBezTo>
                    <a:pt x="473" y="5705"/>
                    <a:pt x="708" y="10425"/>
                    <a:pt x="4956" y="12667"/>
                  </a:cubicBezTo>
                  <a:cubicBezTo>
                    <a:pt x="6761" y="13620"/>
                    <a:pt x="8778" y="14083"/>
                    <a:pt x="10511" y="14083"/>
                  </a:cubicBezTo>
                  <a:cubicBezTo>
                    <a:pt x="12857" y="14083"/>
                    <a:pt x="14682" y="13234"/>
                    <a:pt x="14749" y="11605"/>
                  </a:cubicBezTo>
                  <a:cubicBezTo>
                    <a:pt x="14868" y="8774"/>
                    <a:pt x="11564" y="5824"/>
                    <a:pt x="9322" y="2047"/>
                  </a:cubicBezTo>
                  <a:cubicBezTo>
                    <a:pt x="8448" y="575"/>
                    <a:pt x="7161" y="0"/>
                    <a:pt x="5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058;p63">
              <a:extLst>
                <a:ext uri="{FF2B5EF4-FFF2-40B4-BE49-F238E27FC236}">
                  <a16:creationId xmlns:a16="http://schemas.microsoft.com/office/drawing/2014/main" id="{08EAA35D-3176-23AE-481B-74E4CBB14C9D}"/>
                </a:ext>
              </a:extLst>
            </p:cNvPr>
            <p:cNvSpPr/>
            <p:nvPr/>
          </p:nvSpPr>
          <p:spPr>
            <a:xfrm>
              <a:off x="4604450" y="1329525"/>
              <a:ext cx="386375" cy="366750"/>
            </a:xfrm>
            <a:custGeom>
              <a:avLst/>
              <a:gdLst/>
              <a:ahLst/>
              <a:cxnLst/>
              <a:rect l="l" t="t" r="r" b="b"/>
              <a:pathLst>
                <a:path w="15455" h="14670" extrusionOk="0">
                  <a:moveTo>
                    <a:pt x="6114" y="0"/>
                  </a:moveTo>
                  <a:cubicBezTo>
                    <a:pt x="3827" y="0"/>
                    <a:pt x="1396" y="1519"/>
                    <a:pt x="103" y="3100"/>
                  </a:cubicBezTo>
                  <a:cubicBezTo>
                    <a:pt x="1" y="3225"/>
                    <a:pt x="20" y="3409"/>
                    <a:pt x="144" y="3512"/>
                  </a:cubicBezTo>
                  <a:cubicBezTo>
                    <a:pt x="199" y="3556"/>
                    <a:pt x="264" y="3578"/>
                    <a:pt x="330" y="3578"/>
                  </a:cubicBezTo>
                  <a:cubicBezTo>
                    <a:pt x="414" y="3578"/>
                    <a:pt x="499" y="3541"/>
                    <a:pt x="556" y="3470"/>
                  </a:cubicBezTo>
                  <a:cubicBezTo>
                    <a:pt x="1760" y="1999"/>
                    <a:pt x="4012" y="587"/>
                    <a:pt x="6110" y="587"/>
                  </a:cubicBezTo>
                  <a:cubicBezTo>
                    <a:pt x="6224" y="587"/>
                    <a:pt x="6337" y="591"/>
                    <a:pt x="6450" y="599"/>
                  </a:cubicBezTo>
                  <a:cubicBezTo>
                    <a:pt x="7719" y="694"/>
                    <a:pt x="8711" y="1330"/>
                    <a:pt x="9400" y="2490"/>
                  </a:cubicBezTo>
                  <a:cubicBezTo>
                    <a:pt x="10156" y="3766"/>
                    <a:pt x="11020" y="4928"/>
                    <a:pt x="11854" y="6053"/>
                  </a:cubicBezTo>
                  <a:cubicBezTo>
                    <a:pt x="13466" y="8227"/>
                    <a:pt x="14861" y="10105"/>
                    <a:pt x="14786" y="11886"/>
                  </a:cubicBezTo>
                  <a:cubicBezTo>
                    <a:pt x="14760" y="12543"/>
                    <a:pt x="14404" y="13071"/>
                    <a:pt x="13730" y="13459"/>
                  </a:cubicBezTo>
                  <a:cubicBezTo>
                    <a:pt x="13003" y="13877"/>
                    <a:pt x="11997" y="14079"/>
                    <a:pt x="10872" y="14079"/>
                  </a:cubicBezTo>
                  <a:cubicBezTo>
                    <a:pt x="9141" y="14079"/>
                    <a:pt x="7128" y="13601"/>
                    <a:pt x="5423" y="12701"/>
                  </a:cubicBezTo>
                  <a:cubicBezTo>
                    <a:pt x="1379" y="10567"/>
                    <a:pt x="1096" y="6029"/>
                    <a:pt x="1094" y="5984"/>
                  </a:cubicBezTo>
                  <a:cubicBezTo>
                    <a:pt x="1087" y="5830"/>
                    <a:pt x="975" y="5705"/>
                    <a:pt x="812" y="5705"/>
                  </a:cubicBezTo>
                  <a:cubicBezTo>
                    <a:pt x="804" y="5705"/>
                    <a:pt x="796" y="5705"/>
                    <a:pt x="787" y="5706"/>
                  </a:cubicBezTo>
                  <a:cubicBezTo>
                    <a:pt x="625" y="5715"/>
                    <a:pt x="501" y="5852"/>
                    <a:pt x="510" y="6014"/>
                  </a:cubicBezTo>
                  <a:cubicBezTo>
                    <a:pt x="519" y="6213"/>
                    <a:pt x="803" y="10926"/>
                    <a:pt x="5149" y="13219"/>
                  </a:cubicBezTo>
                  <a:cubicBezTo>
                    <a:pt x="6952" y="14170"/>
                    <a:pt x="9034" y="14669"/>
                    <a:pt x="10853" y="14669"/>
                  </a:cubicBezTo>
                  <a:cubicBezTo>
                    <a:pt x="12087" y="14669"/>
                    <a:pt x="13200" y="14439"/>
                    <a:pt x="14022" y="13968"/>
                  </a:cubicBezTo>
                  <a:cubicBezTo>
                    <a:pt x="14870" y="13480"/>
                    <a:pt x="15336" y="12769"/>
                    <a:pt x="15372" y="11911"/>
                  </a:cubicBezTo>
                  <a:cubicBezTo>
                    <a:pt x="15454" y="9923"/>
                    <a:pt x="14004" y="7968"/>
                    <a:pt x="12324" y="5704"/>
                  </a:cubicBezTo>
                  <a:cubicBezTo>
                    <a:pt x="11498" y="4592"/>
                    <a:pt x="10645" y="3442"/>
                    <a:pt x="9903" y="2192"/>
                  </a:cubicBezTo>
                  <a:cubicBezTo>
                    <a:pt x="9122" y="876"/>
                    <a:pt x="7943" y="124"/>
                    <a:pt x="6494" y="15"/>
                  </a:cubicBezTo>
                  <a:cubicBezTo>
                    <a:pt x="6368" y="5"/>
                    <a:pt x="6241" y="0"/>
                    <a:pt x="6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059;p63">
              <a:extLst>
                <a:ext uri="{FF2B5EF4-FFF2-40B4-BE49-F238E27FC236}">
                  <a16:creationId xmlns:a16="http://schemas.microsoft.com/office/drawing/2014/main" id="{A301DE17-C1EA-50A0-FA65-CB4019E1663D}"/>
                </a:ext>
              </a:extLst>
            </p:cNvPr>
            <p:cNvSpPr/>
            <p:nvPr/>
          </p:nvSpPr>
          <p:spPr>
            <a:xfrm>
              <a:off x="4798500" y="1519400"/>
              <a:ext cx="184375" cy="149675"/>
            </a:xfrm>
            <a:custGeom>
              <a:avLst/>
              <a:gdLst/>
              <a:ahLst/>
              <a:cxnLst/>
              <a:rect l="l" t="t" r="r" b="b"/>
              <a:pathLst>
                <a:path w="7375" h="5987" extrusionOk="0">
                  <a:moveTo>
                    <a:pt x="5572" y="1"/>
                  </a:moveTo>
                  <a:cubicBezTo>
                    <a:pt x="4082" y="165"/>
                    <a:pt x="632" y="701"/>
                    <a:pt x="355" y="2180"/>
                  </a:cubicBezTo>
                  <a:cubicBezTo>
                    <a:pt x="1" y="4068"/>
                    <a:pt x="1300" y="5130"/>
                    <a:pt x="2479" y="5720"/>
                  </a:cubicBezTo>
                  <a:cubicBezTo>
                    <a:pt x="2828" y="5894"/>
                    <a:pt x="3281" y="5986"/>
                    <a:pt x="3778" y="5986"/>
                  </a:cubicBezTo>
                  <a:cubicBezTo>
                    <a:pt x="4963" y="5986"/>
                    <a:pt x="6403" y="5466"/>
                    <a:pt x="7316" y="4303"/>
                  </a:cubicBezTo>
                  <a:cubicBezTo>
                    <a:pt x="7374" y="2924"/>
                    <a:pt x="6619" y="1516"/>
                    <a:pt x="5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60;p63">
              <a:extLst>
                <a:ext uri="{FF2B5EF4-FFF2-40B4-BE49-F238E27FC236}">
                  <a16:creationId xmlns:a16="http://schemas.microsoft.com/office/drawing/2014/main" id="{606DC9FB-EF83-A4CB-76D6-66C205CDC333}"/>
                </a:ext>
              </a:extLst>
            </p:cNvPr>
            <p:cNvSpPr/>
            <p:nvPr/>
          </p:nvSpPr>
          <p:spPr>
            <a:xfrm>
              <a:off x="4792575" y="1512100"/>
              <a:ext cx="197800" cy="164250"/>
            </a:xfrm>
            <a:custGeom>
              <a:avLst/>
              <a:gdLst/>
              <a:ahLst/>
              <a:cxnLst/>
              <a:rect l="l" t="t" r="r" b="b"/>
              <a:pathLst>
                <a:path w="7912" h="6570" extrusionOk="0">
                  <a:moveTo>
                    <a:pt x="5667" y="604"/>
                  </a:moveTo>
                  <a:cubicBezTo>
                    <a:pt x="6483" y="1803"/>
                    <a:pt x="7278" y="3182"/>
                    <a:pt x="7263" y="4488"/>
                  </a:cubicBezTo>
                  <a:cubicBezTo>
                    <a:pt x="6389" y="5548"/>
                    <a:pt x="5084" y="5988"/>
                    <a:pt x="4030" y="5988"/>
                  </a:cubicBezTo>
                  <a:cubicBezTo>
                    <a:pt x="3569" y="5988"/>
                    <a:pt x="3155" y="5903"/>
                    <a:pt x="2847" y="5750"/>
                  </a:cubicBezTo>
                  <a:cubicBezTo>
                    <a:pt x="1287" y="4970"/>
                    <a:pt x="626" y="3885"/>
                    <a:pt x="880" y="2525"/>
                  </a:cubicBezTo>
                  <a:cubicBezTo>
                    <a:pt x="1041" y="1665"/>
                    <a:pt x="2869" y="933"/>
                    <a:pt x="5667" y="604"/>
                  </a:cubicBezTo>
                  <a:close/>
                  <a:moveTo>
                    <a:pt x="5807" y="0"/>
                  </a:moveTo>
                  <a:cubicBezTo>
                    <a:pt x="5797" y="0"/>
                    <a:pt x="5787" y="1"/>
                    <a:pt x="5777" y="2"/>
                  </a:cubicBezTo>
                  <a:cubicBezTo>
                    <a:pt x="3862" y="213"/>
                    <a:pt x="606" y="806"/>
                    <a:pt x="305" y="2417"/>
                  </a:cubicBezTo>
                  <a:cubicBezTo>
                    <a:pt x="0" y="4042"/>
                    <a:pt x="788" y="5375"/>
                    <a:pt x="2585" y="6274"/>
                  </a:cubicBezTo>
                  <a:cubicBezTo>
                    <a:pt x="2979" y="6471"/>
                    <a:pt x="3469" y="6570"/>
                    <a:pt x="4000" y="6570"/>
                  </a:cubicBezTo>
                  <a:cubicBezTo>
                    <a:pt x="5302" y="6570"/>
                    <a:pt x="6845" y="5973"/>
                    <a:pt x="7785" y="4777"/>
                  </a:cubicBezTo>
                  <a:cubicBezTo>
                    <a:pt x="7822" y="4728"/>
                    <a:pt x="7845" y="4670"/>
                    <a:pt x="7847" y="4607"/>
                  </a:cubicBezTo>
                  <a:cubicBezTo>
                    <a:pt x="7911" y="3051"/>
                    <a:pt x="7022" y="1534"/>
                    <a:pt x="6050" y="127"/>
                  </a:cubicBezTo>
                  <a:cubicBezTo>
                    <a:pt x="5995" y="47"/>
                    <a:pt x="5903" y="0"/>
                    <a:pt x="58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061;p63">
              <a:extLst>
                <a:ext uri="{FF2B5EF4-FFF2-40B4-BE49-F238E27FC236}">
                  <a16:creationId xmlns:a16="http://schemas.microsoft.com/office/drawing/2014/main" id="{E0FBF8F6-8783-7898-5F24-C8D2B0CB4373}"/>
                </a:ext>
              </a:extLst>
            </p:cNvPr>
            <p:cNvSpPr/>
            <p:nvPr/>
          </p:nvSpPr>
          <p:spPr>
            <a:xfrm>
              <a:off x="3787450" y="2756425"/>
              <a:ext cx="125475" cy="318075"/>
            </a:xfrm>
            <a:custGeom>
              <a:avLst/>
              <a:gdLst/>
              <a:ahLst/>
              <a:cxnLst/>
              <a:rect l="l" t="t" r="r" b="b"/>
              <a:pathLst>
                <a:path w="5019" h="12723" extrusionOk="0">
                  <a:moveTo>
                    <a:pt x="309" y="1"/>
                  </a:moveTo>
                  <a:cubicBezTo>
                    <a:pt x="302" y="1"/>
                    <a:pt x="294" y="1"/>
                    <a:pt x="287" y="2"/>
                  </a:cubicBezTo>
                  <a:cubicBezTo>
                    <a:pt x="125" y="9"/>
                    <a:pt x="1" y="145"/>
                    <a:pt x="8" y="307"/>
                  </a:cubicBezTo>
                  <a:cubicBezTo>
                    <a:pt x="21" y="607"/>
                    <a:pt x="388" y="7715"/>
                    <a:pt x="4409" y="12615"/>
                  </a:cubicBezTo>
                  <a:cubicBezTo>
                    <a:pt x="4464" y="12683"/>
                    <a:pt x="4546" y="12723"/>
                    <a:pt x="4634" y="12723"/>
                  </a:cubicBezTo>
                  <a:cubicBezTo>
                    <a:pt x="4882" y="12723"/>
                    <a:pt x="5019" y="12435"/>
                    <a:pt x="4861" y="12244"/>
                  </a:cubicBezTo>
                  <a:cubicBezTo>
                    <a:pt x="967" y="7497"/>
                    <a:pt x="595" y="353"/>
                    <a:pt x="592" y="281"/>
                  </a:cubicBezTo>
                  <a:cubicBezTo>
                    <a:pt x="586" y="127"/>
                    <a:pt x="460"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062;p63">
              <a:extLst>
                <a:ext uri="{FF2B5EF4-FFF2-40B4-BE49-F238E27FC236}">
                  <a16:creationId xmlns:a16="http://schemas.microsoft.com/office/drawing/2014/main" id="{88DDAD04-67BE-0754-A737-751E8AE6078E}"/>
                </a:ext>
              </a:extLst>
            </p:cNvPr>
            <p:cNvSpPr/>
            <p:nvPr/>
          </p:nvSpPr>
          <p:spPr>
            <a:xfrm>
              <a:off x="3393850" y="3454500"/>
              <a:ext cx="109975" cy="133725"/>
            </a:xfrm>
            <a:custGeom>
              <a:avLst/>
              <a:gdLst/>
              <a:ahLst/>
              <a:cxnLst/>
              <a:rect l="l" t="t" r="r" b="b"/>
              <a:pathLst>
                <a:path w="4399" h="5349" extrusionOk="0">
                  <a:moveTo>
                    <a:pt x="2199" y="1"/>
                  </a:moveTo>
                  <a:cubicBezTo>
                    <a:pt x="985" y="1"/>
                    <a:pt x="1" y="1199"/>
                    <a:pt x="1" y="2675"/>
                  </a:cubicBezTo>
                  <a:cubicBezTo>
                    <a:pt x="1" y="4152"/>
                    <a:pt x="985" y="5349"/>
                    <a:pt x="2199" y="5349"/>
                  </a:cubicBezTo>
                  <a:cubicBezTo>
                    <a:pt x="3414" y="5349"/>
                    <a:pt x="4398" y="4152"/>
                    <a:pt x="4398" y="2675"/>
                  </a:cubicBezTo>
                  <a:cubicBezTo>
                    <a:pt x="4398" y="1199"/>
                    <a:pt x="3414" y="1"/>
                    <a:pt x="2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063;p63">
              <a:extLst>
                <a:ext uri="{FF2B5EF4-FFF2-40B4-BE49-F238E27FC236}">
                  <a16:creationId xmlns:a16="http://schemas.microsoft.com/office/drawing/2014/main" id="{AC555592-23ED-7C77-8309-D256CBEAF40E}"/>
                </a:ext>
              </a:extLst>
            </p:cNvPr>
            <p:cNvSpPr/>
            <p:nvPr/>
          </p:nvSpPr>
          <p:spPr>
            <a:xfrm>
              <a:off x="3249875" y="3530375"/>
              <a:ext cx="124575" cy="148375"/>
            </a:xfrm>
            <a:custGeom>
              <a:avLst/>
              <a:gdLst/>
              <a:ahLst/>
              <a:cxnLst/>
              <a:rect l="l" t="t" r="r" b="b"/>
              <a:pathLst>
                <a:path w="4983" h="5935" extrusionOk="0">
                  <a:moveTo>
                    <a:pt x="2492" y="586"/>
                  </a:moveTo>
                  <a:lnTo>
                    <a:pt x="2492" y="587"/>
                  </a:lnTo>
                  <a:cubicBezTo>
                    <a:pt x="3543" y="587"/>
                    <a:pt x="4397" y="1655"/>
                    <a:pt x="4397" y="2967"/>
                  </a:cubicBezTo>
                  <a:cubicBezTo>
                    <a:pt x="4397" y="4280"/>
                    <a:pt x="3543" y="5348"/>
                    <a:pt x="2492" y="5348"/>
                  </a:cubicBezTo>
                  <a:cubicBezTo>
                    <a:pt x="1441" y="5348"/>
                    <a:pt x="586" y="4280"/>
                    <a:pt x="586" y="2967"/>
                  </a:cubicBezTo>
                  <a:cubicBezTo>
                    <a:pt x="586" y="1655"/>
                    <a:pt x="1441" y="586"/>
                    <a:pt x="2492" y="586"/>
                  </a:cubicBezTo>
                  <a:close/>
                  <a:moveTo>
                    <a:pt x="2492" y="0"/>
                  </a:moveTo>
                  <a:cubicBezTo>
                    <a:pt x="1119" y="0"/>
                    <a:pt x="1" y="1332"/>
                    <a:pt x="1" y="2967"/>
                  </a:cubicBezTo>
                  <a:cubicBezTo>
                    <a:pt x="1" y="4604"/>
                    <a:pt x="1119" y="5935"/>
                    <a:pt x="2492" y="5935"/>
                  </a:cubicBezTo>
                  <a:cubicBezTo>
                    <a:pt x="3866" y="5935"/>
                    <a:pt x="4983" y="4604"/>
                    <a:pt x="4983" y="2967"/>
                  </a:cubicBezTo>
                  <a:cubicBezTo>
                    <a:pt x="4983" y="1332"/>
                    <a:pt x="3866" y="0"/>
                    <a:pt x="2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3012;p63">
            <a:extLst>
              <a:ext uri="{FF2B5EF4-FFF2-40B4-BE49-F238E27FC236}">
                <a16:creationId xmlns:a16="http://schemas.microsoft.com/office/drawing/2014/main" id="{75DAF714-25CC-77B6-A065-BCD4B0B3AF7B}"/>
              </a:ext>
            </a:extLst>
          </p:cNvPr>
          <p:cNvSpPr txBox="1">
            <a:spLocks noGrp="1"/>
          </p:cNvSpPr>
          <p:nvPr>
            <p:ph type="title"/>
          </p:nvPr>
        </p:nvSpPr>
        <p:spPr>
          <a:xfrm>
            <a:off x="255913" y="648586"/>
            <a:ext cx="3943947" cy="98139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400"/>
              <a:t>THANKS!</a:t>
            </a:r>
          </a:p>
        </p:txBody>
      </p:sp>
    </p:spTree>
    <p:extLst>
      <p:ext uri="{BB962C8B-B14F-4D97-AF65-F5344CB8AC3E}">
        <p14:creationId xmlns:p14="http://schemas.microsoft.com/office/powerpoint/2010/main" val="12523144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28073-4304-1CFE-E06F-CF465DBCB5EB}"/>
              </a:ext>
            </a:extLst>
          </p:cNvPr>
          <p:cNvSpPr>
            <a:spLocks noGrp="1"/>
          </p:cNvSpPr>
          <p:nvPr>
            <p:ph type="title"/>
          </p:nvPr>
        </p:nvSpPr>
        <p:spPr>
          <a:xfrm>
            <a:off x="3456466" y="-21265"/>
            <a:ext cx="3614185" cy="648586"/>
          </a:xfrm>
        </p:spPr>
        <p:txBody>
          <a:bodyPr/>
          <a:lstStyle/>
          <a:p>
            <a:r>
              <a:rPr lang="en-US" sz="3600"/>
              <a:t>Appendix</a:t>
            </a:r>
            <a:br>
              <a:rPr lang="en-US"/>
            </a:br>
            <a:br>
              <a:rPr lang="en-US"/>
            </a:br>
            <a:endParaRPr lang="en-US"/>
          </a:p>
        </p:txBody>
      </p:sp>
      <p:sp>
        <p:nvSpPr>
          <p:cNvPr id="3" name="Text Placeholder 2">
            <a:extLst>
              <a:ext uri="{FF2B5EF4-FFF2-40B4-BE49-F238E27FC236}">
                <a16:creationId xmlns:a16="http://schemas.microsoft.com/office/drawing/2014/main" id="{CD9A9A2C-DC35-BFF6-AA94-0F5F032609A9}"/>
              </a:ext>
            </a:extLst>
          </p:cNvPr>
          <p:cNvSpPr>
            <a:spLocks noGrp="1"/>
          </p:cNvSpPr>
          <p:nvPr>
            <p:ph type="body" idx="1"/>
          </p:nvPr>
        </p:nvSpPr>
        <p:spPr>
          <a:xfrm>
            <a:off x="556181" y="886119"/>
            <a:ext cx="7946795" cy="4072379"/>
          </a:xfrm>
        </p:spPr>
        <p:txBody>
          <a:bodyPr/>
          <a:lstStyle/>
          <a:p>
            <a:pPr marL="114300" indent="0">
              <a:buNone/>
            </a:pPr>
            <a:r>
              <a:rPr lang="en-US" b="1" i="1" u="sng">
                <a:solidFill>
                  <a:schemeClr val="accent5">
                    <a:lumMod val="50000"/>
                  </a:schemeClr>
                </a:solidFill>
              </a:rPr>
              <a:t>1.  Select a payment method: </a:t>
            </a:r>
          </a:p>
          <a:p>
            <a:pPr marL="114300" indent="0">
              <a:buNone/>
            </a:pPr>
            <a:endParaRPr lang="en-US"/>
          </a:p>
          <a:p>
            <a:pPr marL="114300" indent="0">
              <a:buNone/>
            </a:pPr>
            <a:r>
              <a:rPr lang="en-US"/>
              <a:t>Cyber attackers may manipulate website pages or pop-ups so that users choose an insecure payment method or is directed to a fake payment page.</a:t>
            </a:r>
          </a:p>
          <a:p>
            <a:endParaRPr lang="en-US"/>
          </a:p>
          <a:p>
            <a:pPr marL="114300" indent="0">
              <a:buNone/>
            </a:pPr>
            <a:r>
              <a:rPr lang="en-US" b="1">
                <a:solidFill>
                  <a:schemeClr val="accent5">
                    <a:lumMod val="50000"/>
                  </a:schemeClr>
                </a:solidFill>
              </a:rPr>
              <a:t>Solution:</a:t>
            </a:r>
          </a:p>
          <a:p>
            <a:pPr marL="114300" indent="0">
              <a:buNone/>
            </a:pPr>
            <a:endParaRPr lang="en-US"/>
          </a:p>
          <a:p>
            <a:pPr marL="114300" indent="0">
              <a:buNone/>
            </a:pPr>
            <a:r>
              <a:rPr lang="en-US"/>
              <a:t>Ensure that the payment method chosen by the user is safe and secure by using a secure payment option on the website, such as a trusted third-party payment system or an encrypted payment gateway.</a:t>
            </a:r>
          </a:p>
          <a:p>
            <a:pPr marL="114300" indent="0">
              <a:buNone/>
            </a:pPr>
            <a:endParaRPr lang="en-US"/>
          </a:p>
          <a:p>
            <a:pPr marL="114300" indent="0">
              <a:buNone/>
            </a:pPr>
            <a:r>
              <a:rPr lang="en-US"/>
              <a:t>Example: </a:t>
            </a:r>
            <a:r>
              <a:rPr lang="en-US" err="1"/>
              <a:t>Paypal</a:t>
            </a:r>
            <a:r>
              <a:rPr lang="en-US"/>
              <a:t>, Alipay, </a:t>
            </a:r>
            <a:r>
              <a:rPr lang="en-US" err="1"/>
              <a:t>PayNow</a:t>
            </a:r>
            <a:endParaRPr lang="en-US"/>
          </a:p>
        </p:txBody>
      </p:sp>
    </p:spTree>
    <p:extLst>
      <p:ext uri="{BB962C8B-B14F-4D97-AF65-F5344CB8AC3E}">
        <p14:creationId xmlns:p14="http://schemas.microsoft.com/office/powerpoint/2010/main" val="14994342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9102A-28E8-2950-F916-BB58DE661CB7}"/>
              </a:ext>
            </a:extLst>
          </p:cNvPr>
          <p:cNvSpPr>
            <a:spLocks noGrp="1"/>
          </p:cNvSpPr>
          <p:nvPr>
            <p:ph type="title"/>
          </p:nvPr>
        </p:nvSpPr>
        <p:spPr>
          <a:xfrm>
            <a:off x="2510388" y="68326"/>
            <a:ext cx="3607608" cy="539700"/>
          </a:xfrm>
        </p:spPr>
        <p:txBody>
          <a:bodyPr/>
          <a:lstStyle/>
          <a:p>
            <a:r>
              <a:rPr lang="en-US"/>
              <a:t>Payment Processing</a:t>
            </a:r>
          </a:p>
        </p:txBody>
      </p:sp>
      <p:sp>
        <p:nvSpPr>
          <p:cNvPr id="3" name="Text Placeholder 2">
            <a:extLst>
              <a:ext uri="{FF2B5EF4-FFF2-40B4-BE49-F238E27FC236}">
                <a16:creationId xmlns:a16="http://schemas.microsoft.com/office/drawing/2014/main" id="{62972B95-A00E-59CE-0104-4DEB78216A1A}"/>
              </a:ext>
            </a:extLst>
          </p:cNvPr>
          <p:cNvSpPr>
            <a:spLocks noGrp="1"/>
          </p:cNvSpPr>
          <p:nvPr>
            <p:ph type="body" idx="1"/>
          </p:nvPr>
        </p:nvSpPr>
        <p:spPr>
          <a:xfrm>
            <a:off x="626624" y="1225490"/>
            <a:ext cx="8328840" cy="3400725"/>
          </a:xfrm>
        </p:spPr>
        <p:txBody>
          <a:bodyPr/>
          <a:lstStyle/>
          <a:p>
            <a:pPr>
              <a:buAutoNum type="arabicPeriod" startAt="2"/>
            </a:pPr>
            <a:r>
              <a:rPr lang="en-US" b="1" i="1" u="sng">
                <a:solidFill>
                  <a:schemeClr val="accent5">
                    <a:lumMod val="50000"/>
                  </a:schemeClr>
                </a:solidFill>
              </a:rPr>
              <a:t>Submitting an order </a:t>
            </a:r>
            <a:r>
              <a:rPr lang="en-US" b="1" i="1">
                <a:solidFill>
                  <a:schemeClr val="accent5">
                    <a:lumMod val="50000"/>
                  </a:schemeClr>
                </a:solidFill>
              </a:rPr>
              <a:t>: </a:t>
            </a:r>
          </a:p>
          <a:p>
            <a:pPr marL="114300" indent="0">
              <a:buNone/>
            </a:pPr>
            <a:endParaRPr lang="en-US" b="1" i="1">
              <a:solidFill>
                <a:schemeClr val="accent5">
                  <a:lumMod val="50000"/>
                </a:schemeClr>
              </a:solidFill>
            </a:endParaRPr>
          </a:p>
          <a:p>
            <a:pPr marL="114300" indent="0">
              <a:buNone/>
            </a:pPr>
            <a:r>
              <a:rPr lang="en-US"/>
              <a:t>a user's order details may be intercepted by hackers and used for unauthorized transactions, or used for identity theft</a:t>
            </a:r>
          </a:p>
          <a:p>
            <a:endParaRPr lang="en-US"/>
          </a:p>
          <a:p>
            <a:r>
              <a:rPr lang="en-US" b="1" i="1">
                <a:solidFill>
                  <a:schemeClr val="accent5">
                    <a:lumMod val="50000"/>
                  </a:schemeClr>
                </a:solidFill>
              </a:rPr>
              <a:t>Solution</a:t>
            </a:r>
            <a:r>
              <a:rPr lang="en-US"/>
              <a:t>: Protect order details using end-to-end encryption and ensure order integrity using digital signature technology to prevent hackers from tampering with order information.</a:t>
            </a:r>
          </a:p>
          <a:p>
            <a:endParaRPr lang="en-US"/>
          </a:p>
          <a:p>
            <a:r>
              <a:rPr lang="en-US" err="1">
                <a:highlight>
                  <a:srgbClr val="FFFF00"/>
                </a:highlight>
              </a:rPr>
              <a:t>RSA，digital</a:t>
            </a:r>
            <a:r>
              <a:rPr lang="en-US">
                <a:highlight>
                  <a:srgbClr val="FFFF00"/>
                </a:highlight>
              </a:rPr>
              <a:t> signature</a:t>
            </a:r>
          </a:p>
        </p:txBody>
      </p:sp>
    </p:spTree>
    <p:extLst>
      <p:ext uri="{BB962C8B-B14F-4D97-AF65-F5344CB8AC3E}">
        <p14:creationId xmlns:p14="http://schemas.microsoft.com/office/powerpoint/2010/main" val="3951590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B6B5382-41CB-6080-4D8C-760D725F02E4}"/>
              </a:ext>
            </a:extLst>
          </p:cNvPr>
          <p:cNvSpPr>
            <a:spLocks noGrp="1"/>
          </p:cNvSpPr>
          <p:nvPr>
            <p:ph type="body" idx="1"/>
          </p:nvPr>
        </p:nvSpPr>
        <p:spPr>
          <a:xfrm>
            <a:off x="626624" y="1404599"/>
            <a:ext cx="8028277" cy="3400725"/>
          </a:xfrm>
        </p:spPr>
        <p:txBody>
          <a:bodyPr/>
          <a:lstStyle/>
          <a:p>
            <a:r>
              <a:rPr lang="en-US"/>
              <a:t>graph LR</a:t>
            </a:r>
          </a:p>
          <a:p>
            <a:r>
              <a:rPr lang="en-US"/>
              <a:t>A[Customer] -- Choose Product --&gt; B(Shopping Cart)</a:t>
            </a:r>
          </a:p>
          <a:p>
            <a:r>
              <a:rPr lang="en-US"/>
              <a:t>B -- Enter Payment Information --&gt; C{Payment Gateway}</a:t>
            </a:r>
          </a:p>
          <a:p>
            <a:r>
              <a:rPr lang="en-US"/>
              <a:t>C -- Process Payment Request --&gt; D{Bank}</a:t>
            </a:r>
          </a:p>
          <a:p>
            <a:r>
              <a:rPr lang="en-US"/>
              <a:t>D -- Verify Payment Information --&gt; C</a:t>
            </a:r>
          </a:p>
          <a:p>
            <a:r>
              <a:rPr lang="en-US"/>
              <a:t>C -- Process Payment --&gt; E[Merchant]</a:t>
            </a:r>
          </a:p>
          <a:p>
            <a:r>
              <a:rPr lang="en-US"/>
              <a:t>E -- Complete Transaction --&gt; F[Customer]</a:t>
            </a:r>
          </a:p>
          <a:p>
            <a:endParaRPr lang="en-US"/>
          </a:p>
        </p:txBody>
      </p:sp>
    </p:spTree>
    <p:extLst>
      <p:ext uri="{BB962C8B-B14F-4D97-AF65-F5344CB8AC3E}">
        <p14:creationId xmlns:p14="http://schemas.microsoft.com/office/powerpoint/2010/main" val="7970903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157B2-51E0-A0C1-8995-7FE39A54F24E}"/>
              </a:ext>
            </a:extLst>
          </p:cNvPr>
          <p:cNvSpPr>
            <a:spLocks noGrp="1"/>
          </p:cNvSpPr>
          <p:nvPr>
            <p:ph type="title"/>
          </p:nvPr>
        </p:nvSpPr>
        <p:spPr>
          <a:xfrm>
            <a:off x="2106633" y="140212"/>
            <a:ext cx="6084000" cy="539700"/>
          </a:xfrm>
        </p:spPr>
        <p:txBody>
          <a:bodyPr/>
          <a:lstStyle/>
          <a:p>
            <a:r>
              <a:rPr lang="en-US"/>
              <a:t>Online  payment workflow</a:t>
            </a:r>
          </a:p>
        </p:txBody>
      </p:sp>
      <p:sp>
        <p:nvSpPr>
          <p:cNvPr id="3" name="Text Placeholder 2">
            <a:extLst>
              <a:ext uri="{FF2B5EF4-FFF2-40B4-BE49-F238E27FC236}">
                <a16:creationId xmlns:a16="http://schemas.microsoft.com/office/drawing/2014/main" id="{5FABC444-B1BD-5201-95DB-4B9247BD693E}"/>
              </a:ext>
            </a:extLst>
          </p:cNvPr>
          <p:cNvSpPr>
            <a:spLocks noGrp="1"/>
          </p:cNvSpPr>
          <p:nvPr>
            <p:ph type="body" idx="1"/>
          </p:nvPr>
        </p:nvSpPr>
        <p:spPr>
          <a:xfrm>
            <a:off x="584462" y="961534"/>
            <a:ext cx="8031637" cy="4041754"/>
          </a:xfrm>
        </p:spPr>
        <p:txBody>
          <a:bodyPr/>
          <a:lstStyle/>
          <a:p>
            <a:r>
              <a:rPr lang="en-US"/>
              <a:t>Select Goods or Services</a:t>
            </a:r>
          </a:p>
          <a:p>
            <a:endParaRPr lang="en-US"/>
          </a:p>
          <a:p>
            <a:r>
              <a:rPr lang="en-US"/>
              <a:t>Checkout and Enter Payment Page (SSL / TLS)</a:t>
            </a:r>
          </a:p>
          <a:p>
            <a:endParaRPr lang="en-US"/>
          </a:p>
          <a:p>
            <a:r>
              <a:rPr lang="en-US"/>
              <a:t>Enter Card Info and Process Payment (Tokenization)</a:t>
            </a:r>
          </a:p>
          <a:p>
            <a:endParaRPr lang="en-US"/>
          </a:p>
          <a:p>
            <a:r>
              <a:rPr lang="en-US"/>
              <a:t>Authenticate User (SMS OTP...)</a:t>
            </a:r>
          </a:p>
          <a:p>
            <a:endParaRPr lang="en-US"/>
          </a:p>
          <a:p>
            <a:r>
              <a:rPr lang="en-US">
                <a:latin typeface="Arial"/>
                <a:cs typeface="Arial"/>
              </a:rPr>
              <a:t>Authorize Payment (Describe workflow between merchant bank and card issuing bank)</a:t>
            </a:r>
            <a:endParaRPr lang="en-US"/>
          </a:p>
        </p:txBody>
      </p:sp>
    </p:spTree>
    <p:extLst>
      <p:ext uri="{BB962C8B-B14F-4D97-AF65-F5344CB8AC3E}">
        <p14:creationId xmlns:p14="http://schemas.microsoft.com/office/powerpoint/2010/main" val="408647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E2013-44E8-7306-77C2-FAF5AEDD4CDE}"/>
              </a:ext>
            </a:extLst>
          </p:cNvPr>
          <p:cNvSpPr>
            <a:spLocks noGrp="1"/>
          </p:cNvSpPr>
          <p:nvPr>
            <p:ph type="title"/>
          </p:nvPr>
        </p:nvSpPr>
        <p:spPr>
          <a:xfrm>
            <a:off x="1418476" y="9048"/>
            <a:ext cx="6084000" cy="539700"/>
          </a:xfrm>
        </p:spPr>
        <p:txBody>
          <a:bodyPr/>
          <a:lstStyle/>
          <a:p>
            <a:endParaRPr lang="en-US"/>
          </a:p>
        </p:txBody>
      </p:sp>
      <p:sp>
        <p:nvSpPr>
          <p:cNvPr id="3" name="Text Placeholder 2">
            <a:extLst>
              <a:ext uri="{FF2B5EF4-FFF2-40B4-BE49-F238E27FC236}">
                <a16:creationId xmlns:a16="http://schemas.microsoft.com/office/drawing/2014/main" id="{4BDED80F-F4F0-8663-DF87-C35751CF8593}"/>
              </a:ext>
            </a:extLst>
          </p:cNvPr>
          <p:cNvSpPr>
            <a:spLocks noGrp="1"/>
          </p:cNvSpPr>
          <p:nvPr>
            <p:ph type="body" idx="1"/>
          </p:nvPr>
        </p:nvSpPr>
        <p:spPr>
          <a:xfrm>
            <a:off x="4793271" y="1385746"/>
            <a:ext cx="3851107" cy="3167400"/>
          </a:xfrm>
        </p:spPr>
        <p:txBody>
          <a:bodyPr/>
          <a:lstStyle/>
          <a:p>
            <a:endParaRPr lang="en-US"/>
          </a:p>
        </p:txBody>
      </p:sp>
      <p:pic>
        <p:nvPicPr>
          <p:cNvPr id="5" name="Picture 4" descr="A close up of a credit card&#10;&#10;Description automatically generated">
            <a:extLst>
              <a:ext uri="{FF2B5EF4-FFF2-40B4-BE49-F238E27FC236}">
                <a16:creationId xmlns:a16="http://schemas.microsoft.com/office/drawing/2014/main" id="{4D887E66-72C9-38A4-6B7F-D70B8B00A4E2}"/>
              </a:ext>
            </a:extLst>
          </p:cNvPr>
          <p:cNvPicPr>
            <a:picLocks noChangeAspect="1"/>
          </p:cNvPicPr>
          <p:nvPr/>
        </p:nvPicPr>
        <p:blipFill>
          <a:blip r:embed="rId2"/>
          <a:stretch>
            <a:fillRect/>
          </a:stretch>
        </p:blipFill>
        <p:spPr>
          <a:xfrm>
            <a:off x="399395" y="989357"/>
            <a:ext cx="3012430" cy="1830876"/>
          </a:xfrm>
          <a:prstGeom prst="rect">
            <a:avLst/>
          </a:prstGeom>
        </p:spPr>
      </p:pic>
      <p:sp>
        <p:nvSpPr>
          <p:cNvPr id="7" name="TextBox 6">
            <a:extLst>
              <a:ext uri="{FF2B5EF4-FFF2-40B4-BE49-F238E27FC236}">
                <a16:creationId xmlns:a16="http://schemas.microsoft.com/office/drawing/2014/main" id="{8625B8F2-2BF8-61DC-CB40-9679B475CD09}"/>
              </a:ext>
            </a:extLst>
          </p:cNvPr>
          <p:cNvSpPr txBox="1"/>
          <p:nvPr/>
        </p:nvSpPr>
        <p:spPr>
          <a:xfrm>
            <a:off x="499621" y="3127327"/>
            <a:ext cx="2912203" cy="313457"/>
          </a:xfrm>
          <a:prstGeom prst="rect">
            <a:avLst/>
          </a:prstGeom>
          <a:noFill/>
        </p:spPr>
        <p:txBody>
          <a:bodyPr wrap="square" rtlCol="0">
            <a:spAutoFit/>
          </a:bodyPr>
          <a:lstStyle/>
          <a:p>
            <a:r>
              <a:rPr lang="en-US" altLang="zh-CN"/>
              <a:t>4628</a:t>
            </a:r>
            <a:r>
              <a:rPr lang="zh-CN" altLang="en-US"/>
              <a:t> </a:t>
            </a:r>
            <a:r>
              <a:rPr lang="en-US" altLang="zh-CN"/>
              <a:t>1234</a:t>
            </a:r>
            <a:r>
              <a:rPr lang="zh-CN" altLang="en-US"/>
              <a:t> </a:t>
            </a:r>
            <a:r>
              <a:rPr lang="en-US" altLang="zh-CN"/>
              <a:t>5678</a:t>
            </a:r>
            <a:r>
              <a:rPr lang="zh-CN" altLang="en-US"/>
              <a:t> </a:t>
            </a:r>
            <a:r>
              <a:rPr lang="en-US" altLang="zh-CN"/>
              <a:t>9010</a:t>
            </a:r>
            <a:endParaRPr lang="en-US"/>
          </a:p>
        </p:txBody>
      </p:sp>
      <p:sp>
        <p:nvSpPr>
          <p:cNvPr id="8" name="TextBox 7">
            <a:extLst>
              <a:ext uri="{FF2B5EF4-FFF2-40B4-BE49-F238E27FC236}">
                <a16:creationId xmlns:a16="http://schemas.microsoft.com/office/drawing/2014/main" id="{682E0E14-8030-2BBC-CEF7-FC08814E446A}"/>
              </a:ext>
            </a:extLst>
          </p:cNvPr>
          <p:cNvSpPr txBox="1"/>
          <p:nvPr/>
        </p:nvSpPr>
        <p:spPr>
          <a:xfrm>
            <a:off x="449508" y="3954530"/>
            <a:ext cx="2912203" cy="313457"/>
          </a:xfrm>
          <a:prstGeom prst="rect">
            <a:avLst/>
          </a:prstGeom>
          <a:noFill/>
        </p:spPr>
        <p:txBody>
          <a:bodyPr wrap="square" rtlCol="0">
            <a:spAutoFit/>
          </a:bodyPr>
          <a:lstStyle/>
          <a:p>
            <a:endParaRPr lang="en-US" b="1"/>
          </a:p>
        </p:txBody>
      </p:sp>
      <p:sp>
        <p:nvSpPr>
          <p:cNvPr id="9" name="TextBox 8">
            <a:extLst>
              <a:ext uri="{FF2B5EF4-FFF2-40B4-BE49-F238E27FC236}">
                <a16:creationId xmlns:a16="http://schemas.microsoft.com/office/drawing/2014/main" id="{CA098611-46DD-04B5-C326-BDA0395ED44C}"/>
              </a:ext>
            </a:extLst>
          </p:cNvPr>
          <p:cNvSpPr txBox="1"/>
          <p:nvPr/>
        </p:nvSpPr>
        <p:spPr>
          <a:xfrm>
            <a:off x="804421" y="3432127"/>
            <a:ext cx="2912203" cy="313457"/>
          </a:xfrm>
          <a:prstGeom prst="rect">
            <a:avLst/>
          </a:prstGeom>
          <a:noFill/>
        </p:spPr>
        <p:txBody>
          <a:bodyPr wrap="square" rtlCol="0">
            <a:spAutoFit/>
          </a:bodyPr>
          <a:lstStyle/>
          <a:p>
            <a:endParaRPr lang="en-US"/>
          </a:p>
        </p:txBody>
      </p:sp>
      <p:sp>
        <p:nvSpPr>
          <p:cNvPr id="10" name="TextBox 9">
            <a:extLst>
              <a:ext uri="{FF2B5EF4-FFF2-40B4-BE49-F238E27FC236}">
                <a16:creationId xmlns:a16="http://schemas.microsoft.com/office/drawing/2014/main" id="{6BF094B1-ABE6-FDE3-EEE8-5122D1802438}"/>
              </a:ext>
            </a:extLst>
          </p:cNvPr>
          <p:cNvSpPr txBox="1"/>
          <p:nvPr/>
        </p:nvSpPr>
        <p:spPr>
          <a:xfrm>
            <a:off x="956821" y="3584527"/>
            <a:ext cx="2912203" cy="313457"/>
          </a:xfrm>
          <a:prstGeom prst="rect">
            <a:avLst/>
          </a:prstGeom>
          <a:noFill/>
        </p:spPr>
        <p:txBody>
          <a:bodyPr wrap="square" rtlCol="0">
            <a:spAutoFit/>
          </a:bodyPr>
          <a:lstStyle/>
          <a:p>
            <a:endParaRPr lang="en-US"/>
          </a:p>
        </p:txBody>
      </p:sp>
      <p:sp>
        <p:nvSpPr>
          <p:cNvPr id="11" name="TextBox 10">
            <a:extLst>
              <a:ext uri="{FF2B5EF4-FFF2-40B4-BE49-F238E27FC236}">
                <a16:creationId xmlns:a16="http://schemas.microsoft.com/office/drawing/2014/main" id="{74154D3E-5CAA-05F1-2752-BD71D903D9E6}"/>
              </a:ext>
            </a:extLst>
          </p:cNvPr>
          <p:cNvSpPr txBox="1"/>
          <p:nvPr/>
        </p:nvSpPr>
        <p:spPr>
          <a:xfrm>
            <a:off x="499621" y="3508327"/>
            <a:ext cx="3039207" cy="313457"/>
          </a:xfrm>
          <a:prstGeom prst="rect">
            <a:avLst/>
          </a:prstGeom>
          <a:noFill/>
        </p:spPr>
        <p:txBody>
          <a:bodyPr wrap="square" rtlCol="0">
            <a:spAutoFit/>
          </a:bodyPr>
          <a:lstStyle/>
          <a:p>
            <a:r>
              <a:rPr lang="en-US" altLang="zh-CN"/>
              <a:t>4331</a:t>
            </a:r>
            <a:r>
              <a:rPr lang="zh-CN" altLang="en-US"/>
              <a:t> </a:t>
            </a:r>
            <a:r>
              <a:rPr lang="en-US" altLang="zh-CN"/>
              <a:t>6557</a:t>
            </a:r>
            <a:r>
              <a:rPr lang="zh-CN" altLang="en-US"/>
              <a:t> </a:t>
            </a:r>
            <a:r>
              <a:rPr lang="en-US" altLang="zh-CN"/>
              <a:t>8384</a:t>
            </a:r>
            <a:r>
              <a:rPr lang="zh-CN" altLang="en-US"/>
              <a:t> </a:t>
            </a:r>
            <a:r>
              <a:rPr lang="en-US" altLang="zh-CN"/>
              <a:t>4900</a:t>
            </a:r>
            <a:endParaRPr lang="en-US"/>
          </a:p>
        </p:txBody>
      </p:sp>
      <p:sp>
        <p:nvSpPr>
          <p:cNvPr id="12" name="TextBox 11">
            <a:extLst>
              <a:ext uri="{FF2B5EF4-FFF2-40B4-BE49-F238E27FC236}">
                <a16:creationId xmlns:a16="http://schemas.microsoft.com/office/drawing/2014/main" id="{A5BD74AB-7927-825C-AD1D-FB18FCF466F2}"/>
              </a:ext>
            </a:extLst>
          </p:cNvPr>
          <p:cNvSpPr txBox="1"/>
          <p:nvPr/>
        </p:nvSpPr>
        <p:spPr>
          <a:xfrm>
            <a:off x="499621" y="3952528"/>
            <a:ext cx="2912203" cy="313457"/>
          </a:xfrm>
          <a:prstGeom prst="rect">
            <a:avLst/>
          </a:prstGeom>
          <a:noFill/>
        </p:spPr>
        <p:txBody>
          <a:bodyPr wrap="square" rtlCol="0">
            <a:spAutoFit/>
          </a:bodyPr>
          <a:lstStyle/>
          <a:p>
            <a:r>
              <a:rPr lang="en-US" altLang="zh-CN"/>
              <a:t>4697</a:t>
            </a:r>
            <a:r>
              <a:rPr lang="zh-CN" altLang="en-US"/>
              <a:t> </a:t>
            </a:r>
            <a:r>
              <a:rPr lang="en-US" altLang="zh-CN"/>
              <a:t>1234</a:t>
            </a:r>
            <a:r>
              <a:rPr lang="zh-CN" altLang="en-US"/>
              <a:t> </a:t>
            </a:r>
            <a:r>
              <a:rPr lang="en-US" altLang="zh-CN"/>
              <a:t>6054</a:t>
            </a:r>
            <a:r>
              <a:rPr lang="zh-CN" altLang="en-US"/>
              <a:t> </a:t>
            </a:r>
            <a:r>
              <a:rPr lang="en-US" altLang="zh-CN"/>
              <a:t>9812</a:t>
            </a:r>
            <a:endParaRPr lang="en-US"/>
          </a:p>
        </p:txBody>
      </p:sp>
      <p:sp>
        <p:nvSpPr>
          <p:cNvPr id="4" name="TextBox 3">
            <a:extLst>
              <a:ext uri="{FF2B5EF4-FFF2-40B4-BE49-F238E27FC236}">
                <a16:creationId xmlns:a16="http://schemas.microsoft.com/office/drawing/2014/main" id="{8C2C5445-17C3-C3C5-E9A8-834BB3D1AF4A}"/>
              </a:ext>
            </a:extLst>
          </p:cNvPr>
          <p:cNvSpPr txBox="1"/>
          <p:nvPr/>
        </p:nvSpPr>
        <p:spPr>
          <a:xfrm>
            <a:off x="499621" y="4418352"/>
            <a:ext cx="2912203" cy="313457"/>
          </a:xfrm>
          <a:prstGeom prst="rect">
            <a:avLst/>
          </a:prstGeom>
          <a:noFill/>
        </p:spPr>
        <p:txBody>
          <a:bodyPr wrap="square" rtlCol="0">
            <a:spAutoFit/>
          </a:bodyPr>
          <a:lstStyle/>
          <a:p>
            <a:r>
              <a:rPr lang="en-US" altLang="zh-CN"/>
              <a:t>4580</a:t>
            </a:r>
            <a:r>
              <a:rPr lang="zh-CN" altLang="en-US"/>
              <a:t> </a:t>
            </a:r>
            <a:r>
              <a:rPr lang="en-US" altLang="zh-CN"/>
              <a:t>7623</a:t>
            </a:r>
            <a:r>
              <a:rPr lang="zh-CN" altLang="en-US"/>
              <a:t> </a:t>
            </a:r>
            <a:r>
              <a:rPr lang="en-US" altLang="zh-CN"/>
              <a:t>7855</a:t>
            </a:r>
            <a:r>
              <a:rPr lang="zh-CN" altLang="en-US"/>
              <a:t>  </a:t>
            </a:r>
            <a:r>
              <a:rPr lang="en-US" altLang="zh-CN"/>
              <a:t>6042</a:t>
            </a:r>
            <a:endParaRPr lang="en-US"/>
          </a:p>
        </p:txBody>
      </p:sp>
    </p:spTree>
    <p:extLst>
      <p:ext uri="{BB962C8B-B14F-4D97-AF65-F5344CB8AC3E}">
        <p14:creationId xmlns:p14="http://schemas.microsoft.com/office/powerpoint/2010/main" val="1919400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grpId="1" nodeType="clickEffect">
                                  <p:stCondLst>
                                    <p:cond delay="0"/>
                                  </p:stCondLst>
                                  <p:childTnLst>
                                    <p:animClr clrSpc="rgb" dir="cw">
                                      <p:cBhvr>
                                        <p:cTn id="24" dur="2000" fill="hold"/>
                                        <p:tgtEl>
                                          <p:spTgt spid="12"/>
                                        </p:tgtEl>
                                        <p:attrNameLst>
                                          <p:attrName>fillcolor</p:attrName>
                                        </p:attrNameLst>
                                      </p:cBhvr>
                                      <p:to>
                                        <a:schemeClr val="accent2"/>
                                      </p:to>
                                    </p:animClr>
                                    <p:set>
                                      <p:cBhvr>
                                        <p:cTn id="25" dur="2000" fill="hold"/>
                                        <p:tgtEl>
                                          <p:spTgt spid="12"/>
                                        </p:tgtEl>
                                        <p:attrNameLst>
                                          <p:attrName>fill.type</p:attrName>
                                        </p:attrNameLst>
                                      </p:cBhvr>
                                      <p:to>
                                        <p:strVal val="solid"/>
                                      </p:to>
                                    </p:set>
                                    <p:set>
                                      <p:cBhvr>
                                        <p:cTn id="26" dur="2000" fill="hold"/>
                                        <p:tgtEl>
                                          <p:spTgt spid="12"/>
                                        </p:tgtEl>
                                        <p:attrNameLst>
                                          <p:attrName>fill.on</p:attrName>
                                        </p:attrNameLst>
                                      </p:cBhvr>
                                      <p:to>
                                        <p:strVal val="true"/>
                                      </p:to>
                                    </p:set>
                                  </p:childTnLst>
                                </p:cTn>
                              </p:par>
                            </p:childTnLst>
                          </p:cTn>
                        </p:par>
                      </p:childTnLst>
                    </p:cTn>
                  </p:par>
                  <p:par>
                    <p:cTn id="27" fill="hold">
                      <p:stCondLst>
                        <p:cond delay="indefinite"/>
                      </p:stCondLst>
                      <p:childTnLst>
                        <p:par>
                          <p:cTn id="28" fill="hold">
                            <p:stCondLst>
                              <p:cond delay="0"/>
                            </p:stCondLst>
                            <p:childTnLst>
                              <p:par>
                                <p:cTn id="29" presetID="1" presetClass="emph" presetSubtype="2" fill="hold" nodeType="clickEffect">
                                  <p:stCondLst>
                                    <p:cond delay="0"/>
                                  </p:stCondLst>
                                  <p:childTnLst>
                                    <p:animClr clrSpc="rgb" dir="cw">
                                      <p:cBhvr>
                                        <p:cTn id="30" dur="2000" fill="hold"/>
                                        <p:tgtEl>
                                          <p:spTgt spid="11"/>
                                        </p:tgtEl>
                                        <p:attrNameLst>
                                          <p:attrName>fillcolor</p:attrName>
                                        </p:attrNameLst>
                                      </p:cBhvr>
                                      <p:to>
                                        <a:schemeClr val="accent2"/>
                                      </p:to>
                                    </p:animClr>
                                    <p:set>
                                      <p:cBhvr>
                                        <p:cTn id="31" dur="2000" fill="hold"/>
                                        <p:tgtEl>
                                          <p:spTgt spid="11"/>
                                        </p:tgtEl>
                                        <p:attrNameLst>
                                          <p:attrName>fill.type</p:attrName>
                                        </p:attrNameLst>
                                      </p:cBhvr>
                                      <p:to>
                                        <p:strVal val="solid"/>
                                      </p:to>
                                    </p:set>
                                    <p:set>
                                      <p:cBhvr>
                                        <p:cTn id="32" dur="2000" fill="hold"/>
                                        <p:tgtEl>
                                          <p:spTgt spid="11"/>
                                        </p:tgtEl>
                                        <p:attrNameLst>
                                          <p:attrName>fill.on</p:attrName>
                                        </p:attrNameLst>
                                      </p:cBhvr>
                                      <p:to>
                                        <p:strVal val="true"/>
                                      </p:to>
                                    </p:set>
                                  </p:childTnLst>
                                </p:cTn>
                              </p:par>
                            </p:childTnLst>
                          </p:cTn>
                        </p:par>
                        <p:par>
                          <p:cTn id="33" fill="hold">
                            <p:stCondLst>
                              <p:cond delay="2000"/>
                            </p:stCondLst>
                            <p:childTnLst>
                              <p:par>
                                <p:cTn id="34" presetID="1" presetClass="emph" presetSubtype="2" fill="hold" nodeType="afterEffect">
                                  <p:stCondLst>
                                    <p:cond delay="0"/>
                                  </p:stCondLst>
                                  <p:childTnLst>
                                    <p:animClr clrSpc="rgb" dir="cw">
                                      <p:cBhvr>
                                        <p:cTn id="35" dur="10" fill="hold"/>
                                        <p:tgtEl>
                                          <p:spTgt spid="7"/>
                                        </p:tgtEl>
                                        <p:attrNameLst>
                                          <p:attrName>fillcolor</p:attrName>
                                        </p:attrNameLst>
                                      </p:cBhvr>
                                      <p:to>
                                        <a:schemeClr val="accent2"/>
                                      </p:to>
                                    </p:animClr>
                                    <p:set>
                                      <p:cBhvr>
                                        <p:cTn id="36" dur="10" fill="hold"/>
                                        <p:tgtEl>
                                          <p:spTgt spid="7"/>
                                        </p:tgtEl>
                                        <p:attrNameLst>
                                          <p:attrName>fill.type</p:attrName>
                                        </p:attrNameLst>
                                      </p:cBhvr>
                                      <p:to>
                                        <p:strVal val="solid"/>
                                      </p:to>
                                    </p:set>
                                    <p:set>
                                      <p:cBhvr>
                                        <p:cTn id="37" dur="10" fill="hold"/>
                                        <p:tgtEl>
                                          <p:spTgt spid="7"/>
                                        </p:tgtEl>
                                        <p:attrNameLst>
                                          <p:attrName>fill.on</p:attrName>
                                        </p:attrNameLst>
                                      </p:cBhvr>
                                      <p:to>
                                        <p:strVal val="true"/>
                                      </p:to>
                                    </p:set>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4"/>
                                        </p:tgtEl>
                                        <p:attrNameLst>
                                          <p:attrName>style.visibility</p:attrName>
                                        </p:attrNameLst>
                                      </p:cBhvr>
                                      <p:to>
                                        <p:strVal val="visible"/>
                                      </p:to>
                                    </p:set>
                                    <p:anim calcmode="lin" valueType="num">
                                      <p:cBhvr additive="base">
                                        <p:cTn id="42" dur="500" fill="hold"/>
                                        <p:tgtEl>
                                          <p:spTgt spid="4"/>
                                        </p:tgtEl>
                                        <p:attrNameLst>
                                          <p:attrName>ppt_x</p:attrName>
                                        </p:attrNameLst>
                                      </p:cBhvr>
                                      <p:tavLst>
                                        <p:tav tm="0">
                                          <p:val>
                                            <p:strVal val="#ppt_x"/>
                                          </p:val>
                                        </p:tav>
                                        <p:tav tm="100000">
                                          <p:val>
                                            <p:strVal val="#ppt_x"/>
                                          </p:val>
                                        </p:tav>
                                      </p:tavLst>
                                    </p:anim>
                                    <p:anim calcmode="lin" valueType="num">
                                      <p:cBhvr additive="base">
                                        <p:cTn id="4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 presetClass="emph" presetSubtype="2" fill="hold" grpId="1" nodeType="clickEffect">
                                  <p:stCondLst>
                                    <p:cond delay="0"/>
                                  </p:stCondLst>
                                  <p:childTnLst>
                                    <p:animClr clrSpc="rgb" dir="cw">
                                      <p:cBhvr>
                                        <p:cTn id="47" dur="2000" fill="hold"/>
                                        <p:tgtEl>
                                          <p:spTgt spid="4"/>
                                        </p:tgtEl>
                                        <p:attrNameLst>
                                          <p:attrName>fillcolor</p:attrName>
                                        </p:attrNameLst>
                                      </p:cBhvr>
                                      <p:to>
                                        <a:schemeClr val="accent2"/>
                                      </p:to>
                                    </p:animClr>
                                    <p:set>
                                      <p:cBhvr>
                                        <p:cTn id="48" dur="2000" fill="hold"/>
                                        <p:tgtEl>
                                          <p:spTgt spid="4"/>
                                        </p:tgtEl>
                                        <p:attrNameLst>
                                          <p:attrName>fill.type</p:attrName>
                                        </p:attrNameLst>
                                      </p:cBhvr>
                                      <p:to>
                                        <p:strVal val="solid"/>
                                      </p:to>
                                    </p:set>
                                    <p:set>
                                      <p:cBhvr>
                                        <p:cTn id="49" dur="2000" fill="hold"/>
                                        <p:tgtEl>
                                          <p:spTgt spid="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2" grpId="0"/>
      <p:bldP spid="12" grpId="1"/>
      <p:bldP spid="4" grpId="0"/>
      <p:bldP spid="4"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A1F51-006B-602F-D8E4-DAB84B4A84A8}"/>
              </a:ext>
            </a:extLst>
          </p:cNvPr>
          <p:cNvSpPr>
            <a:spLocks noGrp="1"/>
          </p:cNvSpPr>
          <p:nvPr>
            <p:ph type="title"/>
          </p:nvPr>
        </p:nvSpPr>
        <p:spPr/>
        <p:txBody>
          <a:bodyPr/>
          <a:lstStyle/>
          <a:p>
            <a:r>
              <a:rPr lang="en-US"/>
              <a:t>3. Payment processing</a:t>
            </a:r>
          </a:p>
        </p:txBody>
      </p:sp>
      <p:sp>
        <p:nvSpPr>
          <p:cNvPr id="3" name="Text Placeholder 2">
            <a:extLst>
              <a:ext uri="{FF2B5EF4-FFF2-40B4-BE49-F238E27FC236}">
                <a16:creationId xmlns:a16="http://schemas.microsoft.com/office/drawing/2014/main" id="{D65A761C-82B9-67F9-47A0-C42AD433622D}"/>
              </a:ext>
            </a:extLst>
          </p:cNvPr>
          <p:cNvSpPr>
            <a:spLocks noGrp="1"/>
          </p:cNvSpPr>
          <p:nvPr>
            <p:ph type="body" idx="1"/>
          </p:nvPr>
        </p:nvSpPr>
        <p:spPr>
          <a:xfrm>
            <a:off x="626625" y="1404600"/>
            <a:ext cx="7440159" cy="3179400"/>
          </a:xfrm>
        </p:spPr>
        <p:txBody>
          <a:bodyPr/>
          <a:lstStyle/>
          <a:p>
            <a:r>
              <a:rPr lang="en-US" b="1" i="1">
                <a:solidFill>
                  <a:schemeClr val="accent5">
                    <a:lumMod val="50000"/>
                  </a:schemeClr>
                </a:solidFill>
                <a:latin typeface="Segoe UI"/>
                <a:cs typeface="Segoe UI"/>
              </a:rPr>
              <a:t>Solution: </a:t>
            </a:r>
            <a:endParaRPr lang="en-US">
              <a:solidFill>
                <a:srgbClr val="547434"/>
              </a:solidFill>
              <a:latin typeface="Segoe UI"/>
              <a:cs typeface="Segoe UI"/>
            </a:endParaRPr>
          </a:p>
          <a:p>
            <a:r>
              <a:rPr lang="en-US">
                <a:latin typeface="Segoe UI"/>
                <a:cs typeface="Segoe UI"/>
              </a:rPr>
              <a:t>Protecting payment requests from hackers and securing user payment information through the use of encrypted communication protocols (e.g. HTTPS), payment </a:t>
            </a:r>
            <a:r>
              <a:rPr lang="en-US" err="1">
                <a:latin typeface="Segoe UI"/>
                <a:cs typeface="Segoe UI"/>
              </a:rPr>
              <a:t>tokenisation</a:t>
            </a:r>
            <a:r>
              <a:rPr lang="en-US">
                <a:latin typeface="Segoe UI"/>
                <a:cs typeface="Segoe UI"/>
              </a:rPr>
              <a:t>, and the use of secure payment processing service providers.</a:t>
            </a:r>
            <a:br>
              <a:rPr lang="en-US">
                <a:latin typeface="Segoe UI"/>
                <a:cs typeface="Segoe UI"/>
              </a:rPr>
            </a:br>
            <a:endParaRPr lang="en-US">
              <a:latin typeface="Segoe UI"/>
              <a:cs typeface="Segoe UI"/>
            </a:endParaRPr>
          </a:p>
          <a:p>
            <a:r>
              <a:rPr lang="en-US">
                <a:highlight>
                  <a:srgbClr val="FFFF00"/>
                </a:highlight>
                <a:latin typeface="Segoe UI"/>
                <a:cs typeface="Segoe UI"/>
              </a:rPr>
              <a:t>HTTPS, one time password</a:t>
            </a:r>
            <a:endParaRPr lang="en-US">
              <a:latin typeface="Segoe UI"/>
              <a:cs typeface="Segoe UI"/>
            </a:endParaRPr>
          </a:p>
          <a:p>
            <a:endParaRPr lang="en-US"/>
          </a:p>
        </p:txBody>
      </p:sp>
    </p:spTree>
    <p:extLst>
      <p:ext uri="{BB962C8B-B14F-4D97-AF65-F5344CB8AC3E}">
        <p14:creationId xmlns:p14="http://schemas.microsoft.com/office/powerpoint/2010/main" val="38783635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9102A-28E8-2950-F916-BB58DE661CB7}"/>
              </a:ext>
            </a:extLst>
          </p:cNvPr>
          <p:cNvSpPr>
            <a:spLocks noGrp="1"/>
          </p:cNvSpPr>
          <p:nvPr>
            <p:ph type="title"/>
          </p:nvPr>
        </p:nvSpPr>
        <p:spPr>
          <a:xfrm>
            <a:off x="2510388" y="68326"/>
            <a:ext cx="3607608" cy="539700"/>
          </a:xfrm>
        </p:spPr>
        <p:txBody>
          <a:bodyPr/>
          <a:lstStyle/>
          <a:p>
            <a:r>
              <a:rPr lang="en-US"/>
              <a:t>Potential cyber attack</a:t>
            </a:r>
          </a:p>
        </p:txBody>
      </p:sp>
      <p:sp>
        <p:nvSpPr>
          <p:cNvPr id="3" name="Text Placeholder 2">
            <a:extLst>
              <a:ext uri="{FF2B5EF4-FFF2-40B4-BE49-F238E27FC236}">
                <a16:creationId xmlns:a16="http://schemas.microsoft.com/office/drawing/2014/main" id="{62972B95-A00E-59CE-0104-4DEB78216A1A}"/>
              </a:ext>
            </a:extLst>
          </p:cNvPr>
          <p:cNvSpPr>
            <a:spLocks noGrp="1"/>
          </p:cNvSpPr>
          <p:nvPr>
            <p:ph type="body" idx="1"/>
          </p:nvPr>
        </p:nvSpPr>
        <p:spPr>
          <a:xfrm>
            <a:off x="546755" y="857840"/>
            <a:ext cx="8408709" cy="3768376"/>
          </a:xfrm>
        </p:spPr>
        <p:txBody>
          <a:bodyPr/>
          <a:lstStyle/>
          <a:p>
            <a:pPr marL="114300" indent="0">
              <a:buNone/>
            </a:pPr>
            <a:r>
              <a:rPr lang="en-US"/>
              <a:t>4. </a:t>
            </a:r>
            <a:r>
              <a:rPr lang="en-US" b="1" i="1">
                <a:solidFill>
                  <a:schemeClr val="accent5">
                    <a:lumMod val="50000"/>
                  </a:schemeClr>
                </a:solidFill>
              </a:rPr>
              <a:t>Authorized Payments:</a:t>
            </a:r>
          </a:p>
          <a:p>
            <a:pPr marL="114300" indent="0">
              <a:buNone/>
            </a:pPr>
            <a:r>
              <a:rPr lang="en-US"/>
              <a:t> Hackers may obtain user authorization information by various means and then use it for unauthorized payment transactions.</a:t>
            </a:r>
          </a:p>
          <a:p>
            <a:pPr marL="114300" indent="0">
              <a:buNone/>
            </a:pPr>
            <a:endParaRPr lang="en-US"/>
          </a:p>
          <a:p>
            <a:pPr marL="114300" indent="0">
              <a:buNone/>
            </a:pPr>
            <a:r>
              <a:rPr lang="en-US" b="1" i="1">
                <a:solidFill>
                  <a:schemeClr val="accent5">
                    <a:lumMod val="50000"/>
                  </a:schemeClr>
                </a:solidFill>
              </a:rPr>
              <a:t>Solution</a:t>
            </a:r>
            <a:r>
              <a:rPr lang="en-US"/>
              <a:t>:</a:t>
            </a:r>
          </a:p>
          <a:p>
            <a:pPr marL="114300" indent="0">
              <a:buNone/>
            </a:pPr>
            <a:endParaRPr lang="en-US"/>
          </a:p>
          <a:p>
            <a:pPr marL="114300" indent="0">
              <a:buNone/>
            </a:pPr>
            <a:r>
              <a:rPr lang="en-US"/>
              <a:t>Authorizing payments: Implement multi-factor authentication (MFA), use dual authentication and token technology to ensure that only authorized users can authorize payments.</a:t>
            </a:r>
          </a:p>
          <a:p>
            <a:pPr marL="114300" indent="0">
              <a:buNone/>
            </a:pPr>
            <a:endParaRPr lang="en-US"/>
          </a:p>
          <a:p>
            <a:pPr marL="114300" indent="0">
              <a:buNone/>
            </a:pPr>
            <a:r>
              <a:rPr lang="en-US">
                <a:highlight>
                  <a:srgbClr val="FFFF00"/>
                </a:highlight>
              </a:rPr>
              <a:t>Authentication</a:t>
            </a:r>
          </a:p>
        </p:txBody>
      </p:sp>
    </p:spTree>
    <p:extLst>
      <p:ext uri="{BB962C8B-B14F-4D97-AF65-F5344CB8AC3E}">
        <p14:creationId xmlns:p14="http://schemas.microsoft.com/office/powerpoint/2010/main" val="10191167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9102A-28E8-2950-F916-BB58DE661CB7}"/>
              </a:ext>
            </a:extLst>
          </p:cNvPr>
          <p:cNvSpPr>
            <a:spLocks noGrp="1"/>
          </p:cNvSpPr>
          <p:nvPr>
            <p:ph type="title"/>
          </p:nvPr>
        </p:nvSpPr>
        <p:spPr>
          <a:xfrm>
            <a:off x="2510388" y="68326"/>
            <a:ext cx="3607608" cy="539700"/>
          </a:xfrm>
        </p:spPr>
        <p:txBody>
          <a:bodyPr/>
          <a:lstStyle/>
          <a:p>
            <a:r>
              <a:rPr lang="en-US"/>
              <a:t>Potential cyber attack</a:t>
            </a:r>
          </a:p>
        </p:txBody>
      </p:sp>
      <p:sp>
        <p:nvSpPr>
          <p:cNvPr id="3" name="Text Placeholder 2">
            <a:extLst>
              <a:ext uri="{FF2B5EF4-FFF2-40B4-BE49-F238E27FC236}">
                <a16:creationId xmlns:a16="http://schemas.microsoft.com/office/drawing/2014/main" id="{62972B95-A00E-59CE-0104-4DEB78216A1A}"/>
              </a:ext>
            </a:extLst>
          </p:cNvPr>
          <p:cNvSpPr>
            <a:spLocks noGrp="1"/>
          </p:cNvSpPr>
          <p:nvPr>
            <p:ph type="body" idx="1"/>
          </p:nvPr>
        </p:nvSpPr>
        <p:spPr>
          <a:xfrm>
            <a:off x="626624" y="1225490"/>
            <a:ext cx="8328840" cy="3400725"/>
          </a:xfrm>
        </p:spPr>
        <p:txBody>
          <a:bodyPr/>
          <a:lstStyle/>
          <a:p>
            <a:pPr marL="114300" indent="0">
              <a:buNone/>
            </a:pPr>
            <a:r>
              <a:rPr lang="en-US" altLang="zh-CN" b="1" i="1">
                <a:solidFill>
                  <a:schemeClr val="accent5">
                    <a:lumMod val="50000"/>
                  </a:schemeClr>
                </a:solidFill>
              </a:rPr>
              <a:t>5.</a:t>
            </a:r>
            <a:r>
              <a:rPr lang="en-US" b="1" i="1">
                <a:solidFill>
                  <a:schemeClr val="accent5">
                    <a:lumMod val="50000"/>
                  </a:schemeClr>
                </a:solidFill>
              </a:rPr>
              <a:t>Data Transmission: </a:t>
            </a:r>
          </a:p>
          <a:p>
            <a:pPr marL="114300" indent="0">
              <a:buNone/>
            </a:pPr>
            <a:r>
              <a:rPr lang="en-US"/>
              <a:t>During the process of entering payment information by the user, data transmission may be subject to man-in-the-middle attacks, resulting in the theft or tampering of payment information.</a:t>
            </a:r>
          </a:p>
          <a:p>
            <a:pPr marL="114300" indent="0">
              <a:buNone/>
            </a:pPr>
            <a:endParaRPr lang="en-US"/>
          </a:p>
          <a:p>
            <a:pPr marL="114300" indent="0">
              <a:buNone/>
            </a:pPr>
            <a:r>
              <a:rPr lang="en-US" b="1" i="1">
                <a:solidFill>
                  <a:schemeClr val="accent5">
                    <a:lumMod val="50000"/>
                  </a:schemeClr>
                </a:solidFill>
              </a:rPr>
              <a:t>Solution</a:t>
            </a:r>
            <a:r>
              <a:rPr lang="zh-CN" altLang="en-US"/>
              <a:t>：</a:t>
            </a:r>
            <a:endParaRPr lang="en-US"/>
          </a:p>
          <a:p>
            <a:pPr marL="114300" indent="0">
              <a:buNone/>
            </a:pPr>
            <a:r>
              <a:rPr lang="en-US"/>
              <a:t>Data transmission: End-to-end encryption, TLS is used to secure user payment information in transit to prevent data theft or tampering by man-in-the-middle attackers.</a:t>
            </a:r>
          </a:p>
          <a:p>
            <a:pPr marL="114300" indent="0">
              <a:buNone/>
            </a:pPr>
            <a:endParaRPr lang="en-US">
              <a:highlight>
                <a:srgbClr val="FFFF00"/>
              </a:highlight>
            </a:endParaRPr>
          </a:p>
          <a:p>
            <a:pPr marL="114300" indent="0">
              <a:buNone/>
            </a:pPr>
            <a:r>
              <a:rPr lang="en-US">
                <a:highlight>
                  <a:srgbClr val="FFFF00"/>
                </a:highlight>
              </a:rPr>
              <a:t>Transport layer, encryption, </a:t>
            </a:r>
            <a:r>
              <a:rPr lang="en-SG" b="0" i="0">
                <a:effectLst/>
                <a:highlight>
                  <a:srgbClr val="FFFF00"/>
                </a:highlight>
                <a:latin typeface="Arial" panose="020B0604020202020204" pitchFamily="34" charset="0"/>
              </a:rPr>
              <a:t>Integrity</a:t>
            </a:r>
            <a:endParaRPr lang="en-US">
              <a:highlight>
                <a:srgbClr val="FFFF00"/>
              </a:highlight>
            </a:endParaRPr>
          </a:p>
        </p:txBody>
      </p:sp>
    </p:spTree>
    <p:extLst>
      <p:ext uri="{BB962C8B-B14F-4D97-AF65-F5344CB8AC3E}">
        <p14:creationId xmlns:p14="http://schemas.microsoft.com/office/powerpoint/2010/main" val="3995729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38"/>
        <p:cNvGrpSpPr/>
        <p:nvPr/>
      </p:nvGrpSpPr>
      <p:grpSpPr>
        <a:xfrm>
          <a:off x="0" y="0"/>
          <a:ext cx="0" cy="0"/>
          <a:chOff x="0" y="0"/>
          <a:chExt cx="0" cy="0"/>
        </a:xfrm>
      </p:grpSpPr>
      <p:sp>
        <p:nvSpPr>
          <p:cNvPr id="3940" name="Google Shape;3940;p66"/>
          <p:cNvSpPr txBox="1">
            <a:spLocks noGrp="1"/>
          </p:cNvSpPr>
          <p:nvPr>
            <p:ph type="title"/>
          </p:nvPr>
        </p:nvSpPr>
        <p:spPr>
          <a:xfrm>
            <a:off x="3922965" y="267291"/>
            <a:ext cx="204235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 8</a:t>
            </a:r>
            <a:br>
              <a:rPr lang="en"/>
            </a:br>
            <a:endParaRPr/>
          </a:p>
        </p:txBody>
      </p:sp>
      <p:graphicFrame>
        <p:nvGraphicFramePr>
          <p:cNvPr id="2" name="Table 1">
            <a:extLst>
              <a:ext uri="{FF2B5EF4-FFF2-40B4-BE49-F238E27FC236}">
                <a16:creationId xmlns:a16="http://schemas.microsoft.com/office/drawing/2014/main" id="{8A455915-D8B5-6845-4199-86B91537F3E7}"/>
              </a:ext>
            </a:extLst>
          </p:cNvPr>
          <p:cNvGraphicFramePr>
            <a:graphicFrameLocks noGrp="1"/>
          </p:cNvGraphicFramePr>
          <p:nvPr>
            <p:extLst>
              <p:ext uri="{D42A27DB-BD31-4B8C-83A1-F6EECF244321}">
                <p14:modId xmlns:p14="http://schemas.microsoft.com/office/powerpoint/2010/main" val="2009543769"/>
              </p:ext>
            </p:extLst>
          </p:nvPr>
        </p:nvGraphicFramePr>
        <p:xfrm>
          <a:off x="1063257" y="1307805"/>
          <a:ext cx="7325832" cy="3285460"/>
        </p:xfrm>
        <a:graphic>
          <a:graphicData uri="http://schemas.openxmlformats.org/drawingml/2006/table">
            <a:tbl>
              <a:tblPr firstRow="1" bandRow="1">
                <a:tableStyleId>{BC89EF96-8CEA-46FF-86C4-4CE0E7609802}</a:tableStyleId>
              </a:tblPr>
              <a:tblGrid>
                <a:gridCol w="1669609">
                  <a:extLst>
                    <a:ext uri="{9D8B030D-6E8A-4147-A177-3AD203B41FA5}">
                      <a16:colId xmlns:a16="http://schemas.microsoft.com/office/drawing/2014/main" val="612382527"/>
                    </a:ext>
                  </a:extLst>
                </a:gridCol>
                <a:gridCol w="5656223">
                  <a:extLst>
                    <a:ext uri="{9D8B030D-6E8A-4147-A177-3AD203B41FA5}">
                      <a16:colId xmlns:a16="http://schemas.microsoft.com/office/drawing/2014/main" val="2734029835"/>
                    </a:ext>
                  </a:extLst>
                </a:gridCol>
              </a:tblGrid>
              <a:tr h="463830">
                <a:tc>
                  <a:txBody>
                    <a:bodyPr/>
                    <a:lstStyle/>
                    <a:p>
                      <a:pPr marL="0" marR="0" lvl="0" indent="0" algn="ctr" rtl="0">
                        <a:lnSpc>
                          <a:spcPct val="100000"/>
                        </a:lnSpc>
                        <a:spcBef>
                          <a:spcPts val="0"/>
                        </a:spcBef>
                        <a:spcAft>
                          <a:spcPts val="0"/>
                        </a:spcAft>
                        <a:buClr>
                          <a:schemeClr val="lt2"/>
                        </a:buClr>
                        <a:buSzPts val="2400"/>
                        <a:buFont typeface="Viga"/>
                        <a:buNone/>
                      </a:pPr>
                      <a:r>
                        <a:rPr lang="en-US" sz="2000" b="0" i="0" u="none" strike="noStrike" cap="none">
                          <a:solidFill>
                            <a:schemeClr val="lt2"/>
                          </a:solidFill>
                          <a:latin typeface="Viga"/>
                          <a:sym typeface="Viga"/>
                        </a:rPr>
                        <a:t>Member</a:t>
                      </a:r>
                    </a:p>
                  </a:txBody>
                  <a:tcPr/>
                </a:tc>
                <a:tc>
                  <a:txBody>
                    <a:bodyPr/>
                    <a:lstStyle/>
                    <a:p>
                      <a:pPr algn="ctr"/>
                      <a:r>
                        <a:rPr lang="en-US" sz="2000" b="0" i="0" u="none" strike="noStrike" cap="none">
                          <a:solidFill>
                            <a:schemeClr val="lt2"/>
                          </a:solidFill>
                          <a:latin typeface="Viga"/>
                          <a:ea typeface="+mn-ea"/>
                          <a:cs typeface="+mn-cs"/>
                          <a:sym typeface="Arial"/>
                        </a:rPr>
                        <a:t>Contribution</a:t>
                      </a:r>
                    </a:p>
                  </a:txBody>
                  <a:tcPr/>
                </a:tc>
                <a:extLst>
                  <a:ext uri="{0D108BD9-81ED-4DB2-BD59-A6C34878D82A}">
                    <a16:rowId xmlns:a16="http://schemas.microsoft.com/office/drawing/2014/main" val="1440340058"/>
                  </a:ext>
                </a:extLst>
              </a:tr>
              <a:tr h="564326">
                <a:tc>
                  <a:txBody>
                    <a:bodyPr/>
                    <a:lstStyle/>
                    <a:p>
                      <a:pPr algn="ctr"/>
                      <a:r>
                        <a:rPr lang="en-US"/>
                        <a:t>Chen Yiman</a:t>
                      </a:r>
                    </a:p>
                  </a:txBody>
                  <a:tcPr/>
                </a:tc>
                <a:tc>
                  <a:txBody>
                    <a:bodyPr/>
                    <a:lstStyle/>
                    <a:p>
                      <a:r>
                        <a:rPr lang="en-US"/>
                        <a:t>TLS &amp; Tokenization diagram, TLS Analysis</a:t>
                      </a:r>
                    </a:p>
                  </a:txBody>
                  <a:tcPr/>
                </a:tc>
                <a:extLst>
                  <a:ext uri="{0D108BD9-81ED-4DB2-BD59-A6C34878D82A}">
                    <a16:rowId xmlns:a16="http://schemas.microsoft.com/office/drawing/2014/main" val="2592589661"/>
                  </a:ext>
                </a:extLst>
              </a:tr>
              <a:tr h="564326">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t>Hua Xin</a:t>
                      </a:r>
                    </a:p>
                    <a:p>
                      <a:pPr algn="ctr"/>
                      <a:endParaRPr lang="en-US"/>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t>Payment Authentication overview, process</a:t>
                      </a:r>
                    </a:p>
                    <a:p>
                      <a:pPr lvl="0">
                        <a:buNone/>
                      </a:pPr>
                      <a:endParaRPr lang="zh-CN" altLang="en-US"/>
                    </a:p>
                  </a:txBody>
                  <a:tcPr/>
                </a:tc>
                <a:extLst>
                  <a:ext uri="{0D108BD9-81ED-4DB2-BD59-A6C34878D82A}">
                    <a16:rowId xmlns:a16="http://schemas.microsoft.com/office/drawing/2014/main" val="135470162"/>
                  </a:ext>
                </a:extLst>
              </a:tr>
              <a:tr h="564326">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t>Liu Yuyang</a:t>
                      </a:r>
                    </a:p>
                    <a:p>
                      <a:pPr algn="ctr"/>
                      <a:endParaRPr lang="en-US"/>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t>Tokenization process and payment processor workflow analysis</a:t>
                      </a:r>
                      <a:endParaRPr lang="zh-CN" altLang="en-US"/>
                    </a:p>
                    <a:p>
                      <a:endParaRPr lang="en-US"/>
                    </a:p>
                  </a:txBody>
                  <a:tcPr/>
                </a:tc>
                <a:extLst>
                  <a:ext uri="{0D108BD9-81ED-4DB2-BD59-A6C34878D82A}">
                    <a16:rowId xmlns:a16="http://schemas.microsoft.com/office/drawing/2014/main" val="71916678"/>
                  </a:ext>
                </a:extLst>
              </a:tr>
              <a:tr h="564326">
                <a:tc>
                  <a:txBody>
                    <a:bodyPr/>
                    <a:lstStyle/>
                    <a:p>
                      <a:pPr algn="ctr"/>
                      <a:r>
                        <a:rPr lang="en-US"/>
                        <a:t>Shi Kaiyue</a:t>
                      </a:r>
                      <a:endParaRPr lang="en-US" err="1"/>
                    </a:p>
                  </a:txBody>
                  <a:tcPr/>
                </a:tc>
                <a:tc>
                  <a:txBody>
                    <a:bodyPr/>
                    <a:lstStyle/>
                    <a:p>
                      <a:r>
                        <a:rPr lang="en-US"/>
                        <a:t>Tokenization technical aspect literature review</a:t>
                      </a:r>
                    </a:p>
                  </a:txBody>
                  <a:tcPr/>
                </a:tc>
                <a:extLst>
                  <a:ext uri="{0D108BD9-81ED-4DB2-BD59-A6C34878D82A}">
                    <a16:rowId xmlns:a16="http://schemas.microsoft.com/office/drawing/2014/main" val="2633706753"/>
                  </a:ext>
                </a:extLst>
              </a:tr>
              <a:tr h="564326">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t>Zhang Ge</a:t>
                      </a:r>
                    </a:p>
                    <a:p>
                      <a:pPr algn="ctr"/>
                      <a:endParaRPr lang="en-US"/>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t>Background, Online payment workflow &amp; Conclusion</a:t>
                      </a:r>
                    </a:p>
                    <a:p>
                      <a:endParaRPr lang="en-US"/>
                    </a:p>
                  </a:txBody>
                  <a:tcPr/>
                </a:tc>
                <a:extLst>
                  <a:ext uri="{0D108BD9-81ED-4DB2-BD59-A6C34878D82A}">
                    <a16:rowId xmlns:a16="http://schemas.microsoft.com/office/drawing/2014/main" val="784995727"/>
                  </a:ext>
                </a:extLst>
              </a:tr>
            </a:tbl>
          </a:graphicData>
        </a:graphic>
      </p:graphicFrame>
    </p:spTree>
    <p:extLst>
      <p:ext uri="{BB962C8B-B14F-4D97-AF65-F5344CB8AC3E}">
        <p14:creationId xmlns:p14="http://schemas.microsoft.com/office/powerpoint/2010/main" val="16892225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9102A-28E8-2950-F916-BB58DE661CB7}"/>
              </a:ext>
            </a:extLst>
          </p:cNvPr>
          <p:cNvSpPr>
            <a:spLocks noGrp="1"/>
          </p:cNvSpPr>
          <p:nvPr>
            <p:ph type="title"/>
          </p:nvPr>
        </p:nvSpPr>
        <p:spPr>
          <a:xfrm>
            <a:off x="2510388" y="68326"/>
            <a:ext cx="3607608" cy="539700"/>
          </a:xfrm>
        </p:spPr>
        <p:txBody>
          <a:bodyPr/>
          <a:lstStyle/>
          <a:p>
            <a:r>
              <a:rPr lang="en-US"/>
              <a:t>Potential cyber attack</a:t>
            </a:r>
          </a:p>
        </p:txBody>
      </p:sp>
      <p:sp>
        <p:nvSpPr>
          <p:cNvPr id="3" name="Text Placeholder 2">
            <a:extLst>
              <a:ext uri="{FF2B5EF4-FFF2-40B4-BE49-F238E27FC236}">
                <a16:creationId xmlns:a16="http://schemas.microsoft.com/office/drawing/2014/main" id="{62972B95-A00E-59CE-0104-4DEB78216A1A}"/>
              </a:ext>
            </a:extLst>
          </p:cNvPr>
          <p:cNvSpPr>
            <a:spLocks noGrp="1"/>
          </p:cNvSpPr>
          <p:nvPr>
            <p:ph type="body" idx="1"/>
          </p:nvPr>
        </p:nvSpPr>
        <p:spPr>
          <a:xfrm>
            <a:off x="626624" y="1225490"/>
            <a:ext cx="8328840" cy="3400725"/>
          </a:xfrm>
        </p:spPr>
        <p:txBody>
          <a:bodyPr/>
          <a:lstStyle/>
          <a:p>
            <a:pPr marL="114300" indent="0">
              <a:buNone/>
            </a:pPr>
            <a:r>
              <a:rPr lang="en-US" b="1" i="1">
                <a:solidFill>
                  <a:schemeClr val="accent5">
                    <a:lumMod val="50000"/>
                  </a:schemeClr>
                </a:solidFill>
              </a:rPr>
              <a:t>6. Web Security: </a:t>
            </a:r>
          </a:p>
          <a:p>
            <a:pPr marL="114300" indent="0">
              <a:buNone/>
            </a:pPr>
            <a:r>
              <a:rPr lang="en-US"/>
              <a:t>Insecure websites may be susceptible to SQL injection, cross-site scripting (XSS) and other types of attacks that can lead to user data leakage and compromised website functionality.</a:t>
            </a:r>
          </a:p>
          <a:p>
            <a:pPr>
              <a:buAutoNum type="arabicPeriod" startAt="2"/>
            </a:pPr>
            <a:endParaRPr lang="en-US"/>
          </a:p>
          <a:p>
            <a:pPr marL="114300" indent="0">
              <a:buNone/>
            </a:pPr>
            <a:r>
              <a:rPr lang="en-US" b="1" i="1">
                <a:solidFill>
                  <a:schemeClr val="accent5">
                    <a:lumMod val="50000"/>
                  </a:schemeClr>
                </a:solidFill>
              </a:rPr>
              <a:t>Solution:</a:t>
            </a:r>
          </a:p>
          <a:p>
            <a:pPr marL="114300" indent="0">
              <a:buNone/>
            </a:pPr>
            <a:r>
              <a:rPr lang="en-SG" b="0" i="0">
                <a:solidFill>
                  <a:srgbClr val="374151"/>
                </a:solidFill>
                <a:effectLst/>
                <a:latin typeface="Söhne"/>
              </a:rPr>
              <a:t>Enhance the security of the website, including implementing firewalls, security software updates, secure coding practices, and conducting regular security vulnerability scans and fixes to reduce the risk of various cyber-attacks on the website.</a:t>
            </a:r>
            <a:br>
              <a:rPr lang="en-US"/>
            </a:br>
            <a:endParaRPr lang="en-US"/>
          </a:p>
          <a:p>
            <a:pPr marL="114300" indent="0">
              <a:buNone/>
            </a:pPr>
            <a:r>
              <a:rPr lang="en-US">
                <a:highlight>
                  <a:srgbClr val="FFFF00"/>
                </a:highlight>
              </a:rPr>
              <a:t>Firewalls</a:t>
            </a:r>
          </a:p>
        </p:txBody>
      </p:sp>
    </p:spTree>
    <p:extLst>
      <p:ext uri="{BB962C8B-B14F-4D97-AF65-F5344CB8AC3E}">
        <p14:creationId xmlns:p14="http://schemas.microsoft.com/office/powerpoint/2010/main" val="30184961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9102A-28E8-2950-F916-BB58DE661CB7}"/>
              </a:ext>
            </a:extLst>
          </p:cNvPr>
          <p:cNvSpPr>
            <a:spLocks noGrp="1"/>
          </p:cNvSpPr>
          <p:nvPr>
            <p:ph type="title"/>
          </p:nvPr>
        </p:nvSpPr>
        <p:spPr>
          <a:xfrm>
            <a:off x="2510388" y="68326"/>
            <a:ext cx="3607608" cy="539700"/>
          </a:xfrm>
        </p:spPr>
        <p:txBody>
          <a:bodyPr/>
          <a:lstStyle/>
          <a:p>
            <a:r>
              <a:rPr lang="en-US"/>
              <a:t>Potential cyber attack</a:t>
            </a:r>
          </a:p>
        </p:txBody>
      </p:sp>
      <p:sp>
        <p:nvSpPr>
          <p:cNvPr id="3" name="Text Placeholder 2">
            <a:extLst>
              <a:ext uri="{FF2B5EF4-FFF2-40B4-BE49-F238E27FC236}">
                <a16:creationId xmlns:a16="http://schemas.microsoft.com/office/drawing/2014/main" id="{62972B95-A00E-59CE-0104-4DEB78216A1A}"/>
              </a:ext>
            </a:extLst>
          </p:cNvPr>
          <p:cNvSpPr>
            <a:spLocks noGrp="1"/>
          </p:cNvSpPr>
          <p:nvPr>
            <p:ph type="body" idx="1"/>
          </p:nvPr>
        </p:nvSpPr>
        <p:spPr>
          <a:xfrm>
            <a:off x="626624" y="1225490"/>
            <a:ext cx="8328840" cy="3400725"/>
          </a:xfrm>
        </p:spPr>
        <p:txBody>
          <a:bodyPr/>
          <a:lstStyle/>
          <a:p>
            <a:pPr marL="114300" indent="0">
              <a:buNone/>
            </a:pPr>
            <a:r>
              <a:rPr lang="en-US" altLang="zh-CN" b="1" i="1">
                <a:solidFill>
                  <a:schemeClr val="accent5">
                    <a:lumMod val="50000"/>
                  </a:schemeClr>
                </a:solidFill>
              </a:rPr>
              <a:t>7</a:t>
            </a:r>
            <a:r>
              <a:rPr lang="en-US" altLang="zh-CN" b="1" i="1" u="sng">
                <a:solidFill>
                  <a:schemeClr val="accent5">
                    <a:lumMod val="50000"/>
                  </a:schemeClr>
                </a:solidFill>
              </a:rPr>
              <a:t>. Payment Processing Service Providers:</a:t>
            </a:r>
          </a:p>
          <a:p>
            <a:pPr marL="114300" indent="0">
              <a:buNone/>
            </a:pPr>
            <a:endParaRPr lang="en-US" altLang="zh-CN" b="1" i="1" u="sng">
              <a:solidFill>
                <a:schemeClr val="accent5">
                  <a:lumMod val="50000"/>
                </a:schemeClr>
              </a:solidFill>
            </a:endParaRPr>
          </a:p>
          <a:p>
            <a:pPr marL="114300" indent="0">
              <a:buNone/>
            </a:pPr>
            <a:r>
              <a:rPr lang="en-US" altLang="zh-CN"/>
              <a:t> Payment Processing Service Providers may be subject to DDoS attacks or other types of cyberattacks that make payment services unavailable or disruptive.</a:t>
            </a:r>
          </a:p>
          <a:p>
            <a:pPr marL="114300" indent="0">
              <a:buNone/>
            </a:pPr>
            <a:endParaRPr lang="en-US"/>
          </a:p>
          <a:p>
            <a:pPr marL="114300" indent="0">
              <a:buNone/>
            </a:pPr>
            <a:r>
              <a:rPr lang="en-US" b="1" i="1" u="sng">
                <a:solidFill>
                  <a:schemeClr val="accent5">
                    <a:lumMod val="50000"/>
                  </a:schemeClr>
                </a:solidFill>
              </a:rPr>
              <a:t>Solution</a:t>
            </a:r>
            <a:r>
              <a:rPr lang="en-US"/>
              <a:t>:</a:t>
            </a:r>
          </a:p>
          <a:p>
            <a:pPr marL="114300" indent="0">
              <a:buNone/>
            </a:pPr>
            <a:r>
              <a:rPr lang="en-SG" b="0" i="0">
                <a:solidFill>
                  <a:srgbClr val="374151"/>
                </a:solidFill>
                <a:effectLst/>
                <a:latin typeface="Söhne"/>
              </a:rPr>
              <a:t>Select a trusted payment processing service provider to ensure that necessary security measures are in place, such as DDoS protection, secure data centres, and compliance with payment industry security standards like PCI DSS.</a:t>
            </a:r>
            <a:endParaRPr lang="en-US"/>
          </a:p>
          <a:p>
            <a:pPr marL="114300" indent="0">
              <a:buNone/>
            </a:pPr>
            <a:endParaRPr lang="en-US"/>
          </a:p>
          <a:p>
            <a:pPr marL="114300" indent="0">
              <a:buNone/>
            </a:pPr>
            <a:r>
              <a:rPr lang="en-US">
                <a:highlight>
                  <a:srgbClr val="FFFF00"/>
                </a:highlight>
              </a:rPr>
              <a:t>DDoS protection</a:t>
            </a:r>
          </a:p>
        </p:txBody>
      </p:sp>
    </p:spTree>
    <p:extLst>
      <p:ext uri="{BB962C8B-B14F-4D97-AF65-F5344CB8AC3E}">
        <p14:creationId xmlns:p14="http://schemas.microsoft.com/office/powerpoint/2010/main" val="15658101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99407-FCF1-EC96-B433-27026DAE4EF3}"/>
              </a:ext>
            </a:extLst>
          </p:cNvPr>
          <p:cNvSpPr>
            <a:spLocks noGrp="1"/>
          </p:cNvSpPr>
          <p:nvPr>
            <p:ph type="title"/>
          </p:nvPr>
        </p:nvSpPr>
        <p:spPr>
          <a:xfrm>
            <a:off x="475796" y="177919"/>
            <a:ext cx="6084000" cy="539700"/>
          </a:xfrm>
        </p:spPr>
        <p:txBody>
          <a:bodyPr/>
          <a:lstStyle/>
          <a:p>
            <a:r>
              <a:rPr lang="en-US"/>
              <a:t>Physical Token</a:t>
            </a:r>
          </a:p>
        </p:txBody>
      </p:sp>
      <p:pic>
        <p:nvPicPr>
          <p:cNvPr id="4" name="Picture 3" descr="A black and red calculator with a black cord&#10;&#10;Description automatically generated">
            <a:extLst>
              <a:ext uri="{FF2B5EF4-FFF2-40B4-BE49-F238E27FC236}">
                <a16:creationId xmlns:a16="http://schemas.microsoft.com/office/drawing/2014/main" id="{78779180-3608-0FCD-04C1-3761DC230A59}"/>
              </a:ext>
            </a:extLst>
          </p:cNvPr>
          <p:cNvPicPr>
            <a:picLocks noChangeAspect="1"/>
          </p:cNvPicPr>
          <p:nvPr/>
        </p:nvPicPr>
        <p:blipFill>
          <a:blip r:embed="rId2"/>
          <a:stretch>
            <a:fillRect/>
          </a:stretch>
        </p:blipFill>
        <p:spPr>
          <a:xfrm>
            <a:off x="302771" y="1016916"/>
            <a:ext cx="2064331" cy="3291133"/>
          </a:xfrm>
          <a:prstGeom prst="rect">
            <a:avLst/>
          </a:prstGeom>
        </p:spPr>
      </p:pic>
      <p:sp>
        <p:nvSpPr>
          <p:cNvPr id="5" name="TextBox 4">
            <a:extLst>
              <a:ext uri="{FF2B5EF4-FFF2-40B4-BE49-F238E27FC236}">
                <a16:creationId xmlns:a16="http://schemas.microsoft.com/office/drawing/2014/main" id="{3575E659-A6A2-CFC7-EFBE-01F653F4BE02}"/>
              </a:ext>
            </a:extLst>
          </p:cNvPr>
          <p:cNvSpPr txBox="1"/>
          <p:nvPr/>
        </p:nvSpPr>
        <p:spPr>
          <a:xfrm>
            <a:off x="2997724" y="1016916"/>
            <a:ext cx="5373278" cy="2246769"/>
          </a:xfrm>
          <a:prstGeom prst="rect">
            <a:avLst/>
          </a:prstGeom>
          <a:noFill/>
        </p:spPr>
        <p:txBody>
          <a:bodyPr wrap="square" rtlCol="0">
            <a:spAutoFit/>
          </a:bodyPr>
          <a:lstStyle/>
          <a:p>
            <a:endParaRPr lang="en-US"/>
          </a:p>
          <a:p>
            <a:r>
              <a:rPr lang="en-US"/>
              <a:t>How it works (use diagram to explain)</a:t>
            </a:r>
          </a:p>
          <a:p>
            <a:endParaRPr lang="en-US"/>
          </a:p>
          <a:p>
            <a:endParaRPr lang="en-US"/>
          </a:p>
          <a:p>
            <a:endParaRPr lang="en-US"/>
          </a:p>
          <a:p>
            <a:endParaRPr lang="en-US"/>
          </a:p>
          <a:p>
            <a:endParaRPr lang="en-US"/>
          </a:p>
          <a:p>
            <a:endParaRPr lang="en-US"/>
          </a:p>
          <a:p>
            <a:endParaRPr lang="en-US"/>
          </a:p>
          <a:p>
            <a:r>
              <a:rPr lang="en-US"/>
              <a:t> </a:t>
            </a:r>
          </a:p>
        </p:txBody>
      </p:sp>
    </p:spTree>
    <p:extLst>
      <p:ext uri="{BB962C8B-B14F-4D97-AF65-F5344CB8AC3E}">
        <p14:creationId xmlns:p14="http://schemas.microsoft.com/office/powerpoint/2010/main" val="28569346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0F0D2-0E40-1B6C-A172-5538F236B440}"/>
              </a:ext>
            </a:extLst>
          </p:cNvPr>
          <p:cNvSpPr>
            <a:spLocks noGrp="1"/>
          </p:cNvSpPr>
          <p:nvPr>
            <p:ph type="title"/>
          </p:nvPr>
        </p:nvSpPr>
        <p:spPr>
          <a:xfrm>
            <a:off x="475797" y="93078"/>
            <a:ext cx="6084000" cy="539700"/>
          </a:xfrm>
        </p:spPr>
        <p:txBody>
          <a:bodyPr/>
          <a:lstStyle/>
          <a:p>
            <a:r>
              <a:rPr lang="en-US"/>
              <a:t>E - Token</a:t>
            </a:r>
          </a:p>
        </p:txBody>
      </p:sp>
      <p:sp>
        <p:nvSpPr>
          <p:cNvPr id="3" name="TextBox 2">
            <a:extLst>
              <a:ext uri="{FF2B5EF4-FFF2-40B4-BE49-F238E27FC236}">
                <a16:creationId xmlns:a16="http://schemas.microsoft.com/office/drawing/2014/main" id="{4B264DDD-9E75-1D53-0DF1-671912F5D56B}"/>
              </a:ext>
            </a:extLst>
          </p:cNvPr>
          <p:cNvSpPr txBox="1"/>
          <p:nvPr/>
        </p:nvSpPr>
        <p:spPr>
          <a:xfrm>
            <a:off x="584462" y="1187778"/>
            <a:ext cx="7409467" cy="307777"/>
          </a:xfrm>
          <a:prstGeom prst="rect">
            <a:avLst/>
          </a:prstGeom>
          <a:noFill/>
        </p:spPr>
        <p:txBody>
          <a:bodyPr wrap="square" rtlCol="0">
            <a:spAutoFit/>
          </a:bodyPr>
          <a:lstStyle/>
          <a:p>
            <a:r>
              <a:rPr lang="en-US"/>
              <a:t>How it works diagram ( show the difference with  physical Token</a:t>
            </a:r>
            <a:r>
              <a:rPr lang="en-US" altLang="zh-CN"/>
              <a:t>)</a:t>
            </a:r>
            <a:endParaRPr lang="en-US"/>
          </a:p>
        </p:txBody>
      </p:sp>
    </p:spTree>
    <p:extLst>
      <p:ext uri="{BB962C8B-B14F-4D97-AF65-F5344CB8AC3E}">
        <p14:creationId xmlns:p14="http://schemas.microsoft.com/office/powerpoint/2010/main" val="857597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8B24-EEC1-F9F7-3138-8AD814B78BDA}"/>
              </a:ext>
            </a:extLst>
          </p:cNvPr>
          <p:cNvSpPr>
            <a:spLocks noGrp="1"/>
          </p:cNvSpPr>
          <p:nvPr>
            <p:ph type="title"/>
          </p:nvPr>
        </p:nvSpPr>
        <p:spPr>
          <a:xfrm>
            <a:off x="513504" y="0"/>
            <a:ext cx="6084000" cy="539700"/>
          </a:xfrm>
        </p:spPr>
        <p:txBody>
          <a:bodyPr/>
          <a:lstStyle/>
          <a:p>
            <a:r>
              <a:rPr lang="en-US"/>
              <a:t>biometrics</a:t>
            </a:r>
          </a:p>
        </p:txBody>
      </p:sp>
      <p:sp>
        <p:nvSpPr>
          <p:cNvPr id="4" name="TextBox 3">
            <a:extLst>
              <a:ext uri="{FF2B5EF4-FFF2-40B4-BE49-F238E27FC236}">
                <a16:creationId xmlns:a16="http://schemas.microsoft.com/office/drawing/2014/main" id="{FE3DE5C0-E264-8283-8B20-DE3458CD9FF7}"/>
              </a:ext>
            </a:extLst>
          </p:cNvPr>
          <p:cNvSpPr txBox="1"/>
          <p:nvPr/>
        </p:nvSpPr>
        <p:spPr>
          <a:xfrm>
            <a:off x="641023" y="1395167"/>
            <a:ext cx="4440024" cy="523220"/>
          </a:xfrm>
          <a:prstGeom prst="rect">
            <a:avLst/>
          </a:prstGeom>
          <a:noFill/>
        </p:spPr>
        <p:txBody>
          <a:bodyPr wrap="square" rtlCol="0">
            <a:spAutoFit/>
          </a:bodyPr>
          <a:lstStyle/>
          <a:p>
            <a:r>
              <a:rPr lang="en-US" altLang="zh-CN"/>
              <a:t>How</a:t>
            </a:r>
            <a:r>
              <a:rPr lang="zh-CN" altLang="en-US"/>
              <a:t> </a:t>
            </a:r>
            <a:r>
              <a:rPr lang="en-US" altLang="zh-CN"/>
              <a:t>it</a:t>
            </a:r>
            <a:r>
              <a:rPr lang="zh-CN" altLang="en-US"/>
              <a:t> </a:t>
            </a:r>
            <a:r>
              <a:rPr lang="en-US" altLang="zh-CN"/>
              <a:t>works,</a:t>
            </a:r>
            <a:r>
              <a:rPr lang="zh-CN" altLang="en-US"/>
              <a:t> </a:t>
            </a:r>
            <a:r>
              <a:rPr lang="en-US" altLang="zh-CN"/>
              <a:t>insert</a:t>
            </a:r>
            <a:r>
              <a:rPr lang="zh-CN" altLang="en-US"/>
              <a:t> </a:t>
            </a:r>
            <a:r>
              <a:rPr lang="en-US" altLang="zh-CN"/>
              <a:t>impressive</a:t>
            </a:r>
            <a:r>
              <a:rPr lang="zh-CN" altLang="en-US"/>
              <a:t> </a:t>
            </a:r>
            <a:r>
              <a:rPr lang="en-US" altLang="zh-CN"/>
              <a:t>picture</a:t>
            </a:r>
            <a:r>
              <a:rPr lang="zh-CN" altLang="en-US"/>
              <a:t> </a:t>
            </a:r>
            <a:r>
              <a:rPr lang="en-US" altLang="zh-CN"/>
              <a:t>or</a:t>
            </a:r>
            <a:r>
              <a:rPr lang="zh-CN" altLang="en-US"/>
              <a:t> </a:t>
            </a:r>
            <a:r>
              <a:rPr lang="en-US" altLang="zh-CN"/>
              <a:t>diagram</a:t>
            </a:r>
            <a:r>
              <a:rPr lang="zh-CN" altLang="en-US"/>
              <a:t> </a:t>
            </a:r>
            <a:r>
              <a:rPr lang="en-US" altLang="zh-CN"/>
              <a:t>to</a:t>
            </a:r>
            <a:r>
              <a:rPr lang="zh-CN" altLang="en-US"/>
              <a:t> </a:t>
            </a:r>
            <a:r>
              <a:rPr lang="en-US" altLang="zh-CN"/>
              <a:t>explain</a:t>
            </a:r>
            <a:r>
              <a:rPr lang="zh-CN" altLang="en-US"/>
              <a:t> </a:t>
            </a:r>
            <a:endParaRPr lang="en-US"/>
          </a:p>
        </p:txBody>
      </p:sp>
    </p:spTree>
    <p:extLst>
      <p:ext uri="{BB962C8B-B14F-4D97-AF65-F5344CB8AC3E}">
        <p14:creationId xmlns:p14="http://schemas.microsoft.com/office/powerpoint/2010/main" val="20815534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AD6E6-F4AF-1981-4690-C65BAC0AF86B}"/>
              </a:ext>
            </a:extLst>
          </p:cNvPr>
          <p:cNvSpPr>
            <a:spLocks noGrp="1"/>
          </p:cNvSpPr>
          <p:nvPr>
            <p:ph type="title"/>
          </p:nvPr>
        </p:nvSpPr>
        <p:spPr>
          <a:xfrm>
            <a:off x="598344" y="111932"/>
            <a:ext cx="6084000" cy="539700"/>
          </a:xfrm>
        </p:spPr>
        <p:txBody>
          <a:bodyPr/>
          <a:lstStyle/>
          <a:p>
            <a:r>
              <a:rPr lang="en-US" altLang="zh-CN"/>
              <a:t>2FA</a:t>
            </a:r>
            <a:endParaRPr lang="en-US"/>
          </a:p>
        </p:txBody>
      </p:sp>
      <p:sp>
        <p:nvSpPr>
          <p:cNvPr id="3" name="TextBox 2">
            <a:extLst>
              <a:ext uri="{FF2B5EF4-FFF2-40B4-BE49-F238E27FC236}">
                <a16:creationId xmlns:a16="http://schemas.microsoft.com/office/drawing/2014/main" id="{D6985625-2EA6-8ABC-A9F7-B1824233D69D}"/>
              </a:ext>
            </a:extLst>
          </p:cNvPr>
          <p:cNvSpPr txBox="1"/>
          <p:nvPr/>
        </p:nvSpPr>
        <p:spPr>
          <a:xfrm>
            <a:off x="598345" y="1018095"/>
            <a:ext cx="7159916" cy="523220"/>
          </a:xfrm>
          <a:prstGeom prst="rect">
            <a:avLst/>
          </a:prstGeom>
          <a:noFill/>
        </p:spPr>
        <p:txBody>
          <a:bodyPr wrap="square" rtlCol="0">
            <a:spAutoFit/>
          </a:bodyPr>
          <a:lstStyle/>
          <a:p>
            <a:r>
              <a:rPr lang="en-US"/>
              <a:t>Combine password  and biometrics</a:t>
            </a:r>
          </a:p>
          <a:p>
            <a:r>
              <a:rPr lang="en-US"/>
              <a:t>How  it works, use picture should be fine, cos we already intro them separately </a:t>
            </a:r>
          </a:p>
        </p:txBody>
      </p:sp>
    </p:spTree>
    <p:extLst>
      <p:ext uri="{BB962C8B-B14F-4D97-AF65-F5344CB8AC3E}">
        <p14:creationId xmlns:p14="http://schemas.microsoft.com/office/powerpoint/2010/main" val="37659108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77B4A-4E7C-6222-B8FA-34F2C8A917E6}"/>
              </a:ext>
            </a:extLst>
          </p:cNvPr>
          <p:cNvSpPr>
            <a:spLocks noGrp="1"/>
          </p:cNvSpPr>
          <p:nvPr>
            <p:ph type="title"/>
          </p:nvPr>
        </p:nvSpPr>
        <p:spPr>
          <a:xfrm>
            <a:off x="2380010" y="0"/>
            <a:ext cx="6084000" cy="539700"/>
          </a:xfrm>
        </p:spPr>
        <p:txBody>
          <a:bodyPr/>
          <a:lstStyle/>
          <a:p>
            <a:r>
              <a:rPr lang="en-US"/>
              <a:t>Benefits &amp; Draw backs</a:t>
            </a:r>
          </a:p>
        </p:txBody>
      </p:sp>
      <p:graphicFrame>
        <p:nvGraphicFramePr>
          <p:cNvPr id="5" name="Table 4">
            <a:extLst>
              <a:ext uri="{FF2B5EF4-FFF2-40B4-BE49-F238E27FC236}">
                <a16:creationId xmlns:a16="http://schemas.microsoft.com/office/drawing/2014/main" id="{FE555B9A-FDFF-EADA-633B-3C518872CB10}"/>
              </a:ext>
            </a:extLst>
          </p:cNvPr>
          <p:cNvGraphicFramePr>
            <a:graphicFrameLocks noGrp="1"/>
          </p:cNvGraphicFramePr>
          <p:nvPr/>
        </p:nvGraphicFramePr>
        <p:xfrm>
          <a:off x="1214077" y="1364792"/>
          <a:ext cx="6282688" cy="3424080"/>
        </p:xfrm>
        <a:graphic>
          <a:graphicData uri="http://schemas.openxmlformats.org/drawingml/2006/table">
            <a:tbl>
              <a:tblPr firstRow="1" bandRow="1">
                <a:tableStyleId>{450E969B-83BD-410B-BCB0-1A4540BD350A}</a:tableStyleId>
              </a:tblPr>
              <a:tblGrid>
                <a:gridCol w="947117">
                  <a:extLst>
                    <a:ext uri="{9D8B030D-6E8A-4147-A177-3AD203B41FA5}">
                      <a16:colId xmlns:a16="http://schemas.microsoft.com/office/drawing/2014/main" val="3350736332"/>
                    </a:ext>
                  </a:extLst>
                </a:gridCol>
                <a:gridCol w="2516956">
                  <a:extLst>
                    <a:ext uri="{9D8B030D-6E8A-4147-A177-3AD203B41FA5}">
                      <a16:colId xmlns:a16="http://schemas.microsoft.com/office/drawing/2014/main" val="2554790796"/>
                    </a:ext>
                  </a:extLst>
                </a:gridCol>
                <a:gridCol w="2818615">
                  <a:extLst>
                    <a:ext uri="{9D8B030D-6E8A-4147-A177-3AD203B41FA5}">
                      <a16:colId xmlns:a16="http://schemas.microsoft.com/office/drawing/2014/main" val="736767338"/>
                    </a:ext>
                  </a:extLst>
                </a:gridCol>
              </a:tblGrid>
              <a:tr h="619800">
                <a:tc>
                  <a:txBody>
                    <a:bodyPr/>
                    <a:lstStyle/>
                    <a:p>
                      <a:r>
                        <a:rPr lang="en-US"/>
                        <a:t>Method</a:t>
                      </a:r>
                    </a:p>
                  </a:txBody>
                  <a:tcPr/>
                </a:tc>
                <a:tc>
                  <a:txBody>
                    <a:bodyPr/>
                    <a:lstStyle/>
                    <a:p>
                      <a:r>
                        <a:rPr lang="en-US"/>
                        <a:t>Benefits</a:t>
                      </a:r>
                    </a:p>
                  </a:txBody>
                  <a:tcPr/>
                </a:tc>
                <a:tc>
                  <a:txBody>
                    <a:bodyPr/>
                    <a:lstStyle/>
                    <a:p>
                      <a:r>
                        <a:rPr lang="en-US"/>
                        <a:t>Draw backs</a:t>
                      </a:r>
                    </a:p>
                  </a:txBody>
                  <a:tcPr/>
                </a:tc>
                <a:extLst>
                  <a:ext uri="{0D108BD9-81ED-4DB2-BD59-A6C34878D82A}">
                    <a16:rowId xmlns:a16="http://schemas.microsoft.com/office/drawing/2014/main" val="3769643655"/>
                  </a:ext>
                </a:extLst>
              </a:tr>
              <a:tr h="619800">
                <a:tc>
                  <a:txBody>
                    <a:bodyPr/>
                    <a:lstStyle/>
                    <a:p>
                      <a:r>
                        <a:rPr lang="en-US"/>
                        <a:t>Physical Token</a:t>
                      </a:r>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341763833"/>
                  </a:ext>
                </a:extLst>
              </a:tr>
              <a:tr h="619800">
                <a:tc>
                  <a:txBody>
                    <a:bodyPr/>
                    <a:lstStyle/>
                    <a:p>
                      <a:r>
                        <a:rPr lang="en-US"/>
                        <a:t>E token</a:t>
                      </a:r>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75978092"/>
                  </a:ext>
                </a:extLst>
              </a:tr>
              <a:tr h="619800">
                <a:tc>
                  <a:txBody>
                    <a:bodyPr/>
                    <a:lstStyle/>
                    <a:p>
                      <a:r>
                        <a:rPr lang="en-US" sz="1600"/>
                        <a:t>biometrics</a:t>
                      </a:r>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53941814"/>
                  </a:ext>
                </a:extLst>
              </a:tr>
              <a:tr h="619800">
                <a:tc>
                  <a:txBody>
                    <a:bodyPr/>
                    <a:lstStyle/>
                    <a:p>
                      <a:r>
                        <a:rPr lang="en-US"/>
                        <a:t>2FA</a:t>
                      </a:r>
                    </a:p>
                  </a:txBody>
                  <a:tcPr/>
                </a:tc>
                <a:tc>
                  <a:txBody>
                    <a:bodyPr/>
                    <a:lstStyle/>
                    <a:p>
                      <a:r>
                        <a:rPr lang="en-US"/>
                        <a:t>2FA seems out of place. First three are methods, 2FA is category. Hard to compare in a table.</a:t>
                      </a:r>
                    </a:p>
                  </a:txBody>
                  <a:tcPr/>
                </a:tc>
                <a:tc>
                  <a:txBody>
                    <a:bodyPr/>
                    <a:lstStyle/>
                    <a:p>
                      <a:endParaRPr lang="en-US"/>
                    </a:p>
                  </a:txBody>
                  <a:tcPr/>
                </a:tc>
                <a:extLst>
                  <a:ext uri="{0D108BD9-81ED-4DB2-BD59-A6C34878D82A}">
                    <a16:rowId xmlns:a16="http://schemas.microsoft.com/office/drawing/2014/main" val="644975797"/>
                  </a:ext>
                </a:extLst>
              </a:tr>
            </a:tbl>
          </a:graphicData>
        </a:graphic>
      </p:graphicFrame>
    </p:spTree>
    <p:extLst>
      <p:ext uri="{BB962C8B-B14F-4D97-AF65-F5344CB8AC3E}">
        <p14:creationId xmlns:p14="http://schemas.microsoft.com/office/powerpoint/2010/main" val="15562092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diagram of a diagram of a bank&#10;&#10;Description automatically generated with medium confidence">
            <a:extLst>
              <a:ext uri="{FF2B5EF4-FFF2-40B4-BE49-F238E27FC236}">
                <a16:creationId xmlns:a16="http://schemas.microsoft.com/office/drawing/2014/main" id="{0845F230-E262-32F9-EDAC-6E686B7A10D8}"/>
              </a:ext>
            </a:extLst>
          </p:cNvPr>
          <p:cNvPicPr>
            <a:picLocks noChangeAspect="1"/>
          </p:cNvPicPr>
          <p:nvPr/>
        </p:nvPicPr>
        <p:blipFill>
          <a:blip r:embed="rId3"/>
          <a:stretch>
            <a:fillRect/>
          </a:stretch>
        </p:blipFill>
        <p:spPr>
          <a:xfrm>
            <a:off x="1" y="760953"/>
            <a:ext cx="9139877" cy="4298400"/>
          </a:xfrm>
          <a:prstGeom prst="rect">
            <a:avLst/>
          </a:prstGeom>
        </p:spPr>
      </p:pic>
      <p:sp>
        <p:nvSpPr>
          <p:cNvPr id="15" name="Title 1">
            <a:extLst>
              <a:ext uri="{FF2B5EF4-FFF2-40B4-BE49-F238E27FC236}">
                <a16:creationId xmlns:a16="http://schemas.microsoft.com/office/drawing/2014/main" id="{1D4C2423-627C-D8F3-3F9A-750B3DD98F86}"/>
              </a:ext>
            </a:extLst>
          </p:cNvPr>
          <p:cNvSpPr txBox="1">
            <a:spLocks/>
          </p:cNvSpPr>
          <p:nvPr/>
        </p:nvSpPr>
        <p:spPr>
          <a:xfrm>
            <a:off x="2265842" y="260864"/>
            <a:ext cx="4317921" cy="4267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400">
                <a:solidFill>
                  <a:schemeClr val="lt2"/>
                </a:solidFill>
                <a:latin typeface="Viga"/>
                <a:sym typeface="Viga"/>
              </a:rPr>
              <a:t>Tokenization Overview</a:t>
            </a:r>
            <a:endParaRPr lang="en-US"/>
          </a:p>
        </p:txBody>
      </p:sp>
    </p:spTree>
    <p:extLst>
      <p:ext uri="{BB962C8B-B14F-4D97-AF65-F5344CB8AC3E}">
        <p14:creationId xmlns:p14="http://schemas.microsoft.com/office/powerpoint/2010/main" val="832641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payment method&#10;&#10;Description automatically generated">
            <a:extLst>
              <a:ext uri="{FF2B5EF4-FFF2-40B4-BE49-F238E27FC236}">
                <a16:creationId xmlns:a16="http://schemas.microsoft.com/office/drawing/2014/main" id="{67F5ED10-88C0-F942-93AB-E2545588A90F}"/>
              </a:ext>
            </a:extLst>
          </p:cNvPr>
          <p:cNvPicPr>
            <a:picLocks noChangeAspect="1"/>
          </p:cNvPicPr>
          <p:nvPr/>
        </p:nvPicPr>
        <p:blipFill rotWithShape="1">
          <a:blip r:embed="rId3"/>
          <a:srcRect l="4565" t="10198" b="10046"/>
          <a:stretch/>
        </p:blipFill>
        <p:spPr>
          <a:xfrm>
            <a:off x="-80456" y="300271"/>
            <a:ext cx="9304912" cy="4374143"/>
          </a:xfrm>
          <a:prstGeom prst="rect">
            <a:avLst/>
          </a:prstGeom>
        </p:spPr>
      </p:pic>
      <p:sp>
        <p:nvSpPr>
          <p:cNvPr id="3" name="Title 1">
            <a:extLst>
              <a:ext uri="{FF2B5EF4-FFF2-40B4-BE49-F238E27FC236}">
                <a16:creationId xmlns:a16="http://schemas.microsoft.com/office/drawing/2014/main" id="{2453E04C-E4BB-ACF3-68DC-501139C46065}"/>
              </a:ext>
            </a:extLst>
          </p:cNvPr>
          <p:cNvSpPr txBox="1">
            <a:spLocks/>
          </p:cNvSpPr>
          <p:nvPr/>
        </p:nvSpPr>
        <p:spPr>
          <a:xfrm>
            <a:off x="264145" y="1641852"/>
            <a:ext cx="2457235" cy="6647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Viga"/>
              <a:buNone/>
              <a:defRPr sz="24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r>
              <a:rPr lang="en-US" sz="1600">
                <a:solidFill>
                  <a:schemeClr val="accent6">
                    <a:lumMod val="50000"/>
                  </a:schemeClr>
                </a:solidFill>
              </a:rPr>
              <a:t>3DS2</a:t>
            </a:r>
          </a:p>
          <a:p>
            <a:r>
              <a:rPr lang="en-US" sz="1600">
                <a:solidFill>
                  <a:schemeClr val="accent1"/>
                </a:solidFill>
                <a:sym typeface="Arial"/>
              </a:rPr>
              <a:t>Resolves friction in User Experience</a:t>
            </a:r>
            <a:endParaRPr lang="en-US" sz="1600">
              <a:solidFill>
                <a:schemeClr val="accent1"/>
              </a:solidFill>
              <a:latin typeface="Arial"/>
              <a:cs typeface="Arial"/>
              <a:sym typeface="Arial"/>
            </a:endParaRPr>
          </a:p>
          <a:p>
            <a:r>
              <a:rPr lang="en-US" sz="1600">
                <a:solidFill>
                  <a:schemeClr val="tx2">
                    <a:lumMod val="75000"/>
                  </a:schemeClr>
                </a:solidFill>
                <a:sym typeface="Arial"/>
              </a:rPr>
              <a:t>Only high-risk transactions require authentication</a:t>
            </a:r>
          </a:p>
          <a:p>
            <a:r>
              <a:rPr lang="en-US" sz="1600">
                <a:solidFill>
                  <a:schemeClr val="tx2">
                    <a:lumMod val="75000"/>
                  </a:schemeClr>
                </a:solidFill>
                <a:sym typeface="Arial"/>
              </a:rPr>
              <a:t>Potential limitation:</a:t>
            </a:r>
            <a:r>
              <a:rPr lang="en-SG" sz="1600">
                <a:solidFill>
                  <a:schemeClr val="accent6">
                    <a:lumMod val="50000"/>
                  </a:schemeClr>
                </a:solidFill>
                <a:sym typeface="Arial"/>
              </a:rPr>
              <a:t> OTP </a:t>
            </a:r>
            <a:r>
              <a:rPr lang="en-SG" sz="1600">
                <a:solidFill>
                  <a:schemeClr val="tx2">
                    <a:lumMod val="75000"/>
                  </a:schemeClr>
                </a:solidFill>
              </a:rPr>
              <a:t>when transmitted via SMS.  - </a:t>
            </a:r>
            <a:r>
              <a:rPr lang="en-US" sz="1200"/>
              <a:t>To mitigate this risk, 3DS2 supports biometric authentication, allowing customers to verify their identity using their fingerprint or facial recognition.</a:t>
            </a:r>
            <a:endParaRPr lang="en-US" sz="1600">
              <a:solidFill>
                <a:schemeClr val="tx2">
                  <a:lumMod val="75000"/>
                </a:schemeClr>
              </a:solidFill>
              <a:sym typeface="Arial"/>
            </a:endParaRPr>
          </a:p>
        </p:txBody>
      </p:sp>
      <p:sp>
        <p:nvSpPr>
          <p:cNvPr id="5" name="Title 1">
            <a:extLst>
              <a:ext uri="{FF2B5EF4-FFF2-40B4-BE49-F238E27FC236}">
                <a16:creationId xmlns:a16="http://schemas.microsoft.com/office/drawing/2014/main" id="{C4AF212B-DE8C-F4A7-1F98-227AE9A4A3A7}"/>
              </a:ext>
            </a:extLst>
          </p:cNvPr>
          <p:cNvSpPr txBox="1">
            <a:spLocks/>
          </p:cNvSpPr>
          <p:nvPr/>
        </p:nvSpPr>
        <p:spPr>
          <a:xfrm>
            <a:off x="5011791" y="230529"/>
            <a:ext cx="2457235" cy="6647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Viga"/>
              <a:buNone/>
              <a:defRPr sz="24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pPr marL="285750" indent="-285750">
              <a:buFont typeface="Arial" panose="020B0604020202020204" pitchFamily="34" charset="0"/>
              <a:buChar char="•"/>
            </a:pPr>
            <a:endParaRPr lang="en-SG" sz="1800">
              <a:solidFill>
                <a:schemeClr val="accent6">
                  <a:lumMod val="50000"/>
                </a:schemeClr>
              </a:solidFill>
            </a:endParaRPr>
          </a:p>
        </p:txBody>
      </p:sp>
    </p:spTree>
    <p:extLst>
      <p:ext uri="{BB962C8B-B14F-4D97-AF65-F5344CB8AC3E}">
        <p14:creationId xmlns:p14="http://schemas.microsoft.com/office/powerpoint/2010/main" val="1639629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2"/>
          <p:cNvSpPr txBox="1">
            <a:spLocks noGrp="1"/>
          </p:cNvSpPr>
          <p:nvPr>
            <p:ph type="title"/>
          </p:nvPr>
        </p:nvSpPr>
        <p:spPr>
          <a:xfrm>
            <a:off x="1530719" y="29003"/>
            <a:ext cx="6084000" cy="5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Background</a:t>
            </a:r>
            <a:endParaRPr lang="en-SG"/>
          </a:p>
        </p:txBody>
      </p:sp>
      <p:sp>
        <p:nvSpPr>
          <p:cNvPr id="329" name="Google Shape;329;p32"/>
          <p:cNvSpPr txBox="1">
            <a:spLocks noGrp="1"/>
          </p:cNvSpPr>
          <p:nvPr>
            <p:ph type="body" idx="1"/>
          </p:nvPr>
        </p:nvSpPr>
        <p:spPr>
          <a:xfrm>
            <a:off x="212793" y="1138672"/>
            <a:ext cx="4597061" cy="3666654"/>
          </a:xfrm>
          <a:prstGeom prst="rect">
            <a:avLst/>
          </a:prstGeom>
          <a:noFill/>
          <a:ln>
            <a:noFill/>
          </a:ln>
        </p:spPr>
        <p:txBody>
          <a:bodyPr spcFirstLastPara="1" wrap="square" lIns="91425" tIns="91425" rIns="91425" bIns="91425" anchor="t" anchorCtr="0">
            <a:noAutofit/>
          </a:bodyPr>
          <a:lstStyle/>
          <a:p>
            <a:pPr marL="342900">
              <a:buSzPts val="2400"/>
            </a:pPr>
            <a:r>
              <a:rPr lang="en-SG" sz="2000">
                <a:solidFill>
                  <a:schemeClr val="tx1"/>
                </a:solidFill>
                <a:latin typeface="Viga"/>
                <a:sym typeface="Viga"/>
              </a:rPr>
              <a:t>With the increasing reliance on online payment methods, ensuring robust security measures has become paramount.</a:t>
            </a:r>
          </a:p>
          <a:p>
            <a:pPr marL="0" indent="0">
              <a:buSzPts val="2400"/>
              <a:buNone/>
            </a:pPr>
            <a:endParaRPr lang="en-SG" sz="2000">
              <a:solidFill>
                <a:schemeClr val="tx1"/>
              </a:solidFill>
              <a:latin typeface="Viga"/>
              <a:sym typeface="Viga"/>
            </a:endParaRPr>
          </a:p>
          <a:p>
            <a:pPr marL="342900">
              <a:buSzPts val="2400"/>
            </a:pPr>
            <a:r>
              <a:rPr lang="en-SG" sz="2000">
                <a:solidFill>
                  <a:schemeClr val="tx1"/>
                </a:solidFill>
                <a:latin typeface="Viga"/>
                <a:sym typeface="Viga"/>
              </a:rPr>
              <a:t>Explain why TLS is considered a more secure than SSL in payment security</a:t>
            </a:r>
          </a:p>
          <a:p>
            <a:pPr marL="0" indent="0">
              <a:buSzPts val="2400"/>
              <a:buNone/>
            </a:pPr>
            <a:endParaRPr lang="en-SG" sz="2000">
              <a:solidFill>
                <a:schemeClr val="tx1"/>
              </a:solidFill>
              <a:latin typeface="Viga"/>
              <a:sym typeface="Viga"/>
            </a:endParaRPr>
          </a:p>
          <a:p>
            <a:pPr marL="342900">
              <a:buSzPts val="2400"/>
            </a:pPr>
            <a:r>
              <a:rPr lang="en-SG" sz="2000">
                <a:solidFill>
                  <a:schemeClr val="tx1"/>
                </a:solidFill>
                <a:latin typeface="Viga"/>
                <a:sym typeface="Viga"/>
              </a:rPr>
              <a:t>Tokenization play an important role in payment security</a:t>
            </a:r>
          </a:p>
          <a:p>
            <a:pPr marL="342900">
              <a:buSzPts val="2400"/>
            </a:pPr>
            <a:endParaRPr lang="en-SG" sz="2000">
              <a:solidFill>
                <a:schemeClr val="tx1"/>
              </a:solidFill>
              <a:latin typeface="Viga"/>
              <a:sym typeface="Viga"/>
            </a:endParaRPr>
          </a:p>
          <a:p>
            <a:pPr marL="342900">
              <a:buSzPts val="2400"/>
            </a:pPr>
            <a:endParaRPr lang="en-SG" sz="2000">
              <a:solidFill>
                <a:schemeClr val="tx1"/>
              </a:solidFill>
              <a:latin typeface="Viga"/>
              <a:sym typeface="Viga"/>
            </a:endParaRPr>
          </a:p>
          <a:p>
            <a:pPr marL="342900">
              <a:buSzPts val="2400"/>
            </a:pPr>
            <a:endParaRPr lang="en-SG" sz="2000">
              <a:solidFill>
                <a:schemeClr val="tx1"/>
              </a:solidFill>
              <a:latin typeface="Viga"/>
              <a:sym typeface="Viga"/>
            </a:endParaRPr>
          </a:p>
          <a:p>
            <a:pPr marL="342900">
              <a:buSzPts val="2400"/>
            </a:pPr>
            <a:endParaRPr lang="en-SG" sz="2000">
              <a:solidFill>
                <a:schemeClr val="tx1"/>
              </a:solidFill>
              <a:latin typeface="Viga"/>
              <a:sym typeface="Viga"/>
            </a:endParaRPr>
          </a:p>
        </p:txBody>
      </p:sp>
      <p:sp>
        <p:nvSpPr>
          <p:cNvPr id="330" name="Google Shape;330;p32"/>
          <p:cNvSpPr/>
          <p:nvPr/>
        </p:nvSpPr>
        <p:spPr>
          <a:xfrm>
            <a:off x="3650822" y="2633495"/>
            <a:ext cx="12710" cy="35957"/>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4893875" y="792883"/>
            <a:ext cx="3622052" cy="3832743"/>
          </a:xfrm>
          <a:custGeom>
            <a:avLst/>
            <a:gdLst/>
            <a:ahLst/>
            <a:cxnLst/>
            <a:rect l="l" t="t" r="r" b="b"/>
            <a:pathLst>
              <a:path w="205138" h="197626" extrusionOk="0">
                <a:moveTo>
                  <a:pt x="118317" y="1"/>
                </a:moveTo>
                <a:cubicBezTo>
                  <a:pt x="118225" y="1"/>
                  <a:pt x="118134" y="2"/>
                  <a:pt x="118043" y="3"/>
                </a:cubicBezTo>
                <a:cubicBezTo>
                  <a:pt x="89747" y="445"/>
                  <a:pt x="90632" y="18129"/>
                  <a:pt x="82233" y="42446"/>
                </a:cubicBezTo>
                <a:cubicBezTo>
                  <a:pt x="73832" y="66761"/>
                  <a:pt x="45537" y="55707"/>
                  <a:pt x="26527" y="64550"/>
                </a:cubicBezTo>
                <a:cubicBezTo>
                  <a:pt x="7517" y="73393"/>
                  <a:pt x="13706" y="109645"/>
                  <a:pt x="14590" y="117603"/>
                </a:cubicBezTo>
                <a:cubicBezTo>
                  <a:pt x="15475" y="125561"/>
                  <a:pt x="6190" y="119371"/>
                  <a:pt x="3095" y="125119"/>
                </a:cubicBezTo>
                <a:cubicBezTo>
                  <a:pt x="1" y="130866"/>
                  <a:pt x="2158" y="141743"/>
                  <a:pt x="2158" y="141743"/>
                </a:cubicBezTo>
                <a:lnTo>
                  <a:pt x="178611" y="197625"/>
                </a:lnTo>
                <a:cubicBezTo>
                  <a:pt x="178611" y="197625"/>
                  <a:pt x="179937" y="195414"/>
                  <a:pt x="185684" y="186131"/>
                </a:cubicBezTo>
                <a:cubicBezTo>
                  <a:pt x="191432" y="176846"/>
                  <a:pt x="172864" y="151204"/>
                  <a:pt x="173684" y="140144"/>
                </a:cubicBezTo>
                <a:cubicBezTo>
                  <a:pt x="174505" y="129084"/>
                  <a:pt x="205137" y="110530"/>
                  <a:pt x="202043" y="89309"/>
                </a:cubicBezTo>
                <a:cubicBezTo>
                  <a:pt x="198958" y="68156"/>
                  <a:pt x="146675" y="1"/>
                  <a:pt x="118317"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32"/>
          <p:cNvGrpSpPr/>
          <p:nvPr/>
        </p:nvGrpSpPr>
        <p:grpSpPr>
          <a:xfrm>
            <a:off x="5069899" y="608025"/>
            <a:ext cx="3694120" cy="4125705"/>
            <a:chOff x="4749388" y="610304"/>
            <a:chExt cx="3694120" cy="4125705"/>
          </a:xfrm>
        </p:grpSpPr>
        <p:grpSp>
          <p:nvGrpSpPr>
            <p:cNvPr id="333" name="Google Shape;333;p32"/>
            <p:cNvGrpSpPr/>
            <p:nvPr/>
          </p:nvGrpSpPr>
          <p:grpSpPr>
            <a:xfrm>
              <a:off x="4749388" y="610304"/>
              <a:ext cx="3414364" cy="4125705"/>
              <a:chOff x="4749388" y="610304"/>
              <a:chExt cx="3414364" cy="4125705"/>
            </a:xfrm>
          </p:grpSpPr>
          <p:sp>
            <p:nvSpPr>
              <p:cNvPr id="334" name="Google Shape;334;p32"/>
              <p:cNvSpPr/>
              <p:nvPr/>
            </p:nvSpPr>
            <p:spPr>
              <a:xfrm>
                <a:off x="7913197" y="4599163"/>
                <a:ext cx="177072" cy="63421"/>
              </a:xfrm>
              <a:custGeom>
                <a:avLst/>
                <a:gdLst/>
                <a:ahLst/>
                <a:cxnLst/>
                <a:rect l="l" t="t" r="r" b="b"/>
                <a:pathLst>
                  <a:path w="8993" h="3221" extrusionOk="0">
                    <a:moveTo>
                      <a:pt x="337" y="0"/>
                    </a:moveTo>
                    <a:cubicBezTo>
                      <a:pt x="209" y="0"/>
                      <a:pt x="90" y="82"/>
                      <a:pt x="50" y="211"/>
                    </a:cubicBezTo>
                    <a:cubicBezTo>
                      <a:pt x="0" y="369"/>
                      <a:pt x="89" y="537"/>
                      <a:pt x="247" y="587"/>
                    </a:cubicBezTo>
                    <a:lnTo>
                      <a:pt x="8583" y="3205"/>
                    </a:lnTo>
                    <a:cubicBezTo>
                      <a:pt x="8612" y="3214"/>
                      <a:pt x="8643" y="3219"/>
                      <a:pt x="8673" y="3220"/>
                    </a:cubicBezTo>
                    <a:cubicBezTo>
                      <a:pt x="8822" y="3219"/>
                      <a:pt x="8947" y="3111"/>
                      <a:pt x="8970" y="2964"/>
                    </a:cubicBezTo>
                    <a:cubicBezTo>
                      <a:pt x="8992" y="2818"/>
                      <a:pt x="8905" y="2677"/>
                      <a:pt x="8763" y="2633"/>
                    </a:cubicBezTo>
                    <a:lnTo>
                      <a:pt x="427" y="14"/>
                    </a:lnTo>
                    <a:cubicBezTo>
                      <a:pt x="397" y="5"/>
                      <a:pt x="367" y="0"/>
                      <a:pt x="33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4749388" y="3605665"/>
                <a:ext cx="3058015" cy="968079"/>
              </a:xfrm>
              <a:custGeom>
                <a:avLst/>
                <a:gdLst/>
                <a:ahLst/>
                <a:cxnLst/>
                <a:rect l="l" t="t" r="r" b="b"/>
                <a:pathLst>
                  <a:path w="155308" h="49166" extrusionOk="0">
                    <a:moveTo>
                      <a:pt x="335" y="1"/>
                    </a:moveTo>
                    <a:cubicBezTo>
                      <a:pt x="207" y="1"/>
                      <a:pt x="89" y="84"/>
                      <a:pt x="51" y="213"/>
                    </a:cubicBezTo>
                    <a:cubicBezTo>
                      <a:pt x="1" y="370"/>
                      <a:pt x="89" y="539"/>
                      <a:pt x="247" y="589"/>
                    </a:cubicBezTo>
                    <a:lnTo>
                      <a:pt x="154899" y="49152"/>
                    </a:lnTo>
                    <a:cubicBezTo>
                      <a:pt x="154929" y="49161"/>
                      <a:pt x="154958" y="49166"/>
                      <a:pt x="154989" y="49166"/>
                    </a:cubicBezTo>
                    <a:cubicBezTo>
                      <a:pt x="155137" y="49165"/>
                      <a:pt x="155263" y="49057"/>
                      <a:pt x="155285" y="48911"/>
                    </a:cubicBezTo>
                    <a:cubicBezTo>
                      <a:pt x="155308" y="48764"/>
                      <a:pt x="155220" y="48623"/>
                      <a:pt x="155079" y="48579"/>
                    </a:cubicBezTo>
                    <a:lnTo>
                      <a:pt x="428" y="16"/>
                    </a:lnTo>
                    <a:cubicBezTo>
                      <a:pt x="397" y="6"/>
                      <a:pt x="366" y="1"/>
                      <a:pt x="33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5144546" y="3926553"/>
                <a:ext cx="1499787" cy="803529"/>
              </a:xfrm>
              <a:custGeom>
                <a:avLst/>
                <a:gdLst/>
                <a:ahLst/>
                <a:cxnLst/>
                <a:rect l="l" t="t" r="r" b="b"/>
                <a:pathLst>
                  <a:path w="76170" h="40809" extrusionOk="0">
                    <a:moveTo>
                      <a:pt x="16891" y="0"/>
                    </a:moveTo>
                    <a:lnTo>
                      <a:pt x="0" y="20778"/>
                    </a:lnTo>
                    <a:lnTo>
                      <a:pt x="57401" y="40808"/>
                    </a:lnTo>
                    <a:lnTo>
                      <a:pt x="76170" y="20029"/>
                    </a:lnTo>
                    <a:lnTo>
                      <a:pt x="1689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5137379" y="3920626"/>
                <a:ext cx="1514200" cy="815383"/>
              </a:xfrm>
              <a:custGeom>
                <a:avLst/>
                <a:gdLst/>
                <a:ahLst/>
                <a:cxnLst/>
                <a:rect l="l" t="t" r="r" b="b"/>
                <a:pathLst>
                  <a:path w="76902" h="41411" extrusionOk="0">
                    <a:moveTo>
                      <a:pt x="17357" y="653"/>
                    </a:moveTo>
                    <a:lnTo>
                      <a:pt x="76004" y="20468"/>
                    </a:lnTo>
                    <a:lnTo>
                      <a:pt x="57675" y="40760"/>
                    </a:lnTo>
                    <a:lnTo>
                      <a:pt x="867" y="20936"/>
                    </a:lnTo>
                    <a:lnTo>
                      <a:pt x="17357" y="653"/>
                    </a:lnTo>
                    <a:close/>
                    <a:moveTo>
                      <a:pt x="17258" y="0"/>
                    </a:moveTo>
                    <a:cubicBezTo>
                      <a:pt x="17168" y="0"/>
                      <a:pt x="17081" y="40"/>
                      <a:pt x="17023" y="112"/>
                    </a:cubicBezTo>
                    <a:lnTo>
                      <a:pt x="131" y="20890"/>
                    </a:lnTo>
                    <a:cubicBezTo>
                      <a:pt x="0" y="21051"/>
                      <a:pt x="69" y="21294"/>
                      <a:pt x="266" y="21362"/>
                    </a:cubicBezTo>
                    <a:lnTo>
                      <a:pt x="57665" y="41394"/>
                    </a:lnTo>
                    <a:cubicBezTo>
                      <a:pt x="57697" y="41404"/>
                      <a:pt x="57731" y="41410"/>
                      <a:pt x="57765" y="41410"/>
                    </a:cubicBezTo>
                    <a:cubicBezTo>
                      <a:pt x="57850" y="41410"/>
                      <a:pt x="57931" y="41373"/>
                      <a:pt x="57988" y="41309"/>
                    </a:cubicBezTo>
                    <a:lnTo>
                      <a:pt x="76757" y="20531"/>
                    </a:lnTo>
                    <a:cubicBezTo>
                      <a:pt x="76901" y="20371"/>
                      <a:pt x="76835" y="20115"/>
                      <a:pt x="76630" y="20045"/>
                    </a:cubicBezTo>
                    <a:lnTo>
                      <a:pt x="17352" y="16"/>
                    </a:lnTo>
                    <a:cubicBezTo>
                      <a:pt x="17321" y="5"/>
                      <a:pt x="17289" y="0"/>
                      <a:pt x="1725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5351606" y="4040164"/>
                <a:ext cx="1136034" cy="581091"/>
              </a:xfrm>
              <a:custGeom>
                <a:avLst/>
                <a:gdLst/>
                <a:ahLst/>
                <a:cxnLst/>
                <a:rect l="l" t="t" r="r" b="b"/>
                <a:pathLst>
                  <a:path w="57696" h="29512" extrusionOk="0">
                    <a:moveTo>
                      <a:pt x="12601" y="1"/>
                    </a:moveTo>
                    <a:lnTo>
                      <a:pt x="1" y="14591"/>
                    </a:lnTo>
                    <a:lnTo>
                      <a:pt x="45096" y="29512"/>
                    </a:lnTo>
                    <a:lnTo>
                      <a:pt x="57696" y="15917"/>
                    </a:lnTo>
                    <a:lnTo>
                      <a:pt x="12601"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5344380" y="4034257"/>
                <a:ext cx="1150506" cy="592925"/>
              </a:xfrm>
              <a:custGeom>
                <a:avLst/>
                <a:gdLst/>
                <a:ahLst/>
                <a:cxnLst/>
                <a:rect l="l" t="t" r="r" b="b"/>
                <a:pathLst>
                  <a:path w="58431" h="30113" extrusionOk="0">
                    <a:moveTo>
                      <a:pt x="13063" y="653"/>
                    </a:moveTo>
                    <a:lnTo>
                      <a:pt x="57533" y="16349"/>
                    </a:lnTo>
                    <a:lnTo>
                      <a:pt x="45374" y="29466"/>
                    </a:lnTo>
                    <a:lnTo>
                      <a:pt x="891" y="14747"/>
                    </a:lnTo>
                    <a:lnTo>
                      <a:pt x="13063" y="653"/>
                    </a:lnTo>
                    <a:close/>
                    <a:moveTo>
                      <a:pt x="12969" y="1"/>
                    </a:moveTo>
                    <a:cubicBezTo>
                      <a:pt x="12883" y="1"/>
                      <a:pt x="12799" y="37"/>
                      <a:pt x="12740" y="104"/>
                    </a:cubicBezTo>
                    <a:lnTo>
                      <a:pt x="140" y="14695"/>
                    </a:lnTo>
                    <a:cubicBezTo>
                      <a:pt x="0" y="14856"/>
                      <a:pt x="70" y="15108"/>
                      <a:pt x="274" y="15176"/>
                    </a:cubicBezTo>
                    <a:lnTo>
                      <a:pt x="45368" y="30097"/>
                    </a:lnTo>
                    <a:cubicBezTo>
                      <a:pt x="45399" y="30108"/>
                      <a:pt x="45431" y="30113"/>
                      <a:pt x="45463" y="30113"/>
                    </a:cubicBezTo>
                    <a:cubicBezTo>
                      <a:pt x="45546" y="30113"/>
                      <a:pt x="45625" y="30077"/>
                      <a:pt x="45682" y="30016"/>
                    </a:cubicBezTo>
                    <a:lnTo>
                      <a:pt x="58283" y="16421"/>
                    </a:lnTo>
                    <a:cubicBezTo>
                      <a:pt x="58430" y="16263"/>
                      <a:pt x="58366" y="16006"/>
                      <a:pt x="58162" y="15934"/>
                    </a:cubicBezTo>
                    <a:lnTo>
                      <a:pt x="13067" y="17"/>
                    </a:lnTo>
                    <a:cubicBezTo>
                      <a:pt x="13035" y="6"/>
                      <a:pt x="13002" y="1"/>
                      <a:pt x="129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5327762" y="1230441"/>
                <a:ext cx="2829965" cy="2851368"/>
              </a:xfrm>
              <a:custGeom>
                <a:avLst/>
                <a:gdLst/>
                <a:ahLst/>
                <a:cxnLst/>
                <a:rect l="l" t="t" r="r" b="b"/>
                <a:pathLst>
                  <a:path w="143726" h="144813" extrusionOk="0">
                    <a:moveTo>
                      <a:pt x="90746" y="0"/>
                    </a:moveTo>
                    <a:cubicBezTo>
                      <a:pt x="89662" y="0"/>
                      <a:pt x="88308" y="521"/>
                      <a:pt x="86998" y="974"/>
                    </a:cubicBezTo>
                    <a:cubicBezTo>
                      <a:pt x="84084" y="1983"/>
                      <a:pt x="76236" y="9607"/>
                      <a:pt x="74442" y="14428"/>
                    </a:cubicBezTo>
                    <a:cubicBezTo>
                      <a:pt x="72648" y="19249"/>
                      <a:pt x="74218" y="20818"/>
                      <a:pt x="77357" y="23733"/>
                    </a:cubicBezTo>
                    <a:cubicBezTo>
                      <a:pt x="80496" y="26647"/>
                      <a:pt x="84308" y="32590"/>
                      <a:pt x="86326" y="38195"/>
                    </a:cubicBezTo>
                    <a:cubicBezTo>
                      <a:pt x="88344" y="43801"/>
                      <a:pt x="90922" y="49182"/>
                      <a:pt x="95070" y="50640"/>
                    </a:cubicBezTo>
                    <a:cubicBezTo>
                      <a:pt x="95070" y="50640"/>
                      <a:pt x="88456" y="53778"/>
                      <a:pt x="84083" y="56918"/>
                    </a:cubicBezTo>
                    <a:cubicBezTo>
                      <a:pt x="79711" y="60056"/>
                      <a:pt x="77581" y="61515"/>
                      <a:pt x="77581" y="61515"/>
                    </a:cubicBezTo>
                    <a:cubicBezTo>
                      <a:pt x="77581" y="61515"/>
                      <a:pt x="71638" y="63196"/>
                      <a:pt x="69396" y="66110"/>
                    </a:cubicBezTo>
                    <a:cubicBezTo>
                      <a:pt x="67154" y="69026"/>
                      <a:pt x="66258" y="70931"/>
                      <a:pt x="66258" y="70931"/>
                    </a:cubicBezTo>
                    <a:cubicBezTo>
                      <a:pt x="66258" y="70931"/>
                      <a:pt x="45965" y="74408"/>
                      <a:pt x="39687" y="79788"/>
                    </a:cubicBezTo>
                    <a:cubicBezTo>
                      <a:pt x="39687" y="79788"/>
                      <a:pt x="30382" y="82255"/>
                      <a:pt x="26458" y="85955"/>
                    </a:cubicBezTo>
                    <a:cubicBezTo>
                      <a:pt x="22535" y="89654"/>
                      <a:pt x="20741" y="96493"/>
                      <a:pt x="20741" y="96493"/>
                    </a:cubicBezTo>
                    <a:cubicBezTo>
                      <a:pt x="20741" y="96493"/>
                      <a:pt x="15472" y="100978"/>
                      <a:pt x="13004" y="102323"/>
                    </a:cubicBezTo>
                    <a:cubicBezTo>
                      <a:pt x="10537" y="103668"/>
                      <a:pt x="6502" y="106247"/>
                      <a:pt x="4484" y="112301"/>
                    </a:cubicBezTo>
                    <a:cubicBezTo>
                      <a:pt x="2466" y="118355"/>
                      <a:pt x="0" y="132033"/>
                      <a:pt x="0" y="132033"/>
                    </a:cubicBezTo>
                    <a:lnTo>
                      <a:pt x="6278" y="134947"/>
                    </a:lnTo>
                    <a:cubicBezTo>
                      <a:pt x="6278" y="134947"/>
                      <a:pt x="6391" y="131359"/>
                      <a:pt x="11997" y="125866"/>
                    </a:cubicBezTo>
                    <a:cubicBezTo>
                      <a:pt x="17602" y="120373"/>
                      <a:pt x="21077" y="111068"/>
                      <a:pt x="21526" y="110844"/>
                    </a:cubicBezTo>
                    <a:cubicBezTo>
                      <a:pt x="21975" y="110619"/>
                      <a:pt x="31840" y="104116"/>
                      <a:pt x="31840" y="104116"/>
                    </a:cubicBezTo>
                    <a:cubicBezTo>
                      <a:pt x="31840" y="104116"/>
                      <a:pt x="39463" y="109386"/>
                      <a:pt x="48096" y="110843"/>
                    </a:cubicBezTo>
                    <a:cubicBezTo>
                      <a:pt x="50834" y="111305"/>
                      <a:pt x="53662" y="111463"/>
                      <a:pt x="56248" y="111463"/>
                    </a:cubicBezTo>
                    <a:cubicBezTo>
                      <a:pt x="61815" y="111463"/>
                      <a:pt x="66258" y="110731"/>
                      <a:pt x="66258" y="110731"/>
                    </a:cubicBezTo>
                    <a:lnTo>
                      <a:pt x="66258" y="110731"/>
                    </a:lnTo>
                    <a:lnTo>
                      <a:pt x="63568" y="119027"/>
                    </a:lnTo>
                    <a:cubicBezTo>
                      <a:pt x="63568" y="119027"/>
                      <a:pt x="57401" y="121718"/>
                      <a:pt x="55831" y="124969"/>
                    </a:cubicBezTo>
                    <a:cubicBezTo>
                      <a:pt x="54261" y="128220"/>
                      <a:pt x="46863" y="140553"/>
                      <a:pt x="46863" y="140553"/>
                    </a:cubicBezTo>
                    <a:lnTo>
                      <a:pt x="52132" y="144813"/>
                    </a:lnTo>
                    <a:cubicBezTo>
                      <a:pt x="52132" y="144813"/>
                      <a:pt x="57625" y="140553"/>
                      <a:pt x="65361" y="136629"/>
                    </a:cubicBezTo>
                    <a:cubicBezTo>
                      <a:pt x="73097" y="132705"/>
                      <a:pt x="75003" y="129902"/>
                      <a:pt x="77245" y="125306"/>
                    </a:cubicBezTo>
                    <a:cubicBezTo>
                      <a:pt x="79487" y="120710"/>
                      <a:pt x="82290" y="111964"/>
                      <a:pt x="82403" y="111179"/>
                    </a:cubicBezTo>
                    <a:cubicBezTo>
                      <a:pt x="82515" y="110395"/>
                      <a:pt x="84756" y="108378"/>
                      <a:pt x="85093" y="103557"/>
                    </a:cubicBezTo>
                    <a:lnTo>
                      <a:pt x="85430" y="98736"/>
                    </a:lnTo>
                    <a:lnTo>
                      <a:pt x="97200" y="88197"/>
                    </a:lnTo>
                    <a:cubicBezTo>
                      <a:pt x="97200" y="88197"/>
                      <a:pt x="106506" y="84497"/>
                      <a:pt x="114241" y="75976"/>
                    </a:cubicBezTo>
                    <a:cubicBezTo>
                      <a:pt x="121976" y="67456"/>
                      <a:pt x="123211" y="63309"/>
                      <a:pt x="123994" y="55685"/>
                    </a:cubicBezTo>
                    <a:cubicBezTo>
                      <a:pt x="124779" y="48061"/>
                      <a:pt x="127919" y="17903"/>
                      <a:pt x="128030" y="17455"/>
                    </a:cubicBezTo>
                    <a:cubicBezTo>
                      <a:pt x="128143" y="17007"/>
                      <a:pt x="129152" y="14764"/>
                      <a:pt x="130498" y="14540"/>
                    </a:cubicBezTo>
                    <a:cubicBezTo>
                      <a:pt x="130520" y="14537"/>
                      <a:pt x="130545" y="14535"/>
                      <a:pt x="130571" y="14535"/>
                    </a:cubicBezTo>
                    <a:cubicBezTo>
                      <a:pt x="132093" y="14535"/>
                      <a:pt x="139259" y="20830"/>
                      <a:pt x="140251" y="21491"/>
                    </a:cubicBezTo>
                    <a:cubicBezTo>
                      <a:pt x="140681" y="21777"/>
                      <a:pt x="141293" y="22002"/>
                      <a:pt x="141873" y="22002"/>
                    </a:cubicBezTo>
                    <a:cubicBezTo>
                      <a:pt x="142653" y="22002"/>
                      <a:pt x="143373" y="21592"/>
                      <a:pt x="143502" y="20369"/>
                    </a:cubicBezTo>
                    <a:cubicBezTo>
                      <a:pt x="143726" y="18240"/>
                      <a:pt x="141933" y="12971"/>
                      <a:pt x="136215" y="7252"/>
                    </a:cubicBezTo>
                    <a:cubicBezTo>
                      <a:pt x="132047" y="3084"/>
                      <a:pt x="128712" y="1478"/>
                      <a:pt x="126690" y="1478"/>
                    </a:cubicBezTo>
                    <a:cubicBezTo>
                      <a:pt x="125938" y="1478"/>
                      <a:pt x="125368" y="1700"/>
                      <a:pt x="125003" y="2095"/>
                    </a:cubicBezTo>
                    <a:cubicBezTo>
                      <a:pt x="123659" y="3552"/>
                      <a:pt x="124555" y="6691"/>
                      <a:pt x="123659" y="11288"/>
                    </a:cubicBezTo>
                    <a:cubicBezTo>
                      <a:pt x="122761" y="15885"/>
                      <a:pt x="117157" y="32478"/>
                      <a:pt x="114354" y="40326"/>
                    </a:cubicBezTo>
                    <a:cubicBezTo>
                      <a:pt x="111550" y="48174"/>
                      <a:pt x="112447" y="58825"/>
                      <a:pt x="112447" y="58825"/>
                    </a:cubicBezTo>
                    <a:cubicBezTo>
                      <a:pt x="112447" y="58825"/>
                      <a:pt x="108635" y="60169"/>
                      <a:pt x="105945" y="62187"/>
                    </a:cubicBezTo>
                    <a:cubicBezTo>
                      <a:pt x="103254" y="64204"/>
                      <a:pt x="99106" y="67008"/>
                      <a:pt x="99106" y="67008"/>
                    </a:cubicBezTo>
                    <a:lnTo>
                      <a:pt x="97985" y="66447"/>
                    </a:lnTo>
                    <a:cubicBezTo>
                      <a:pt x="97985" y="66447"/>
                      <a:pt x="104263" y="60169"/>
                      <a:pt x="106169" y="56581"/>
                    </a:cubicBezTo>
                    <a:cubicBezTo>
                      <a:pt x="108075" y="52993"/>
                      <a:pt x="108635" y="52769"/>
                      <a:pt x="107626" y="50640"/>
                    </a:cubicBezTo>
                    <a:cubicBezTo>
                      <a:pt x="106617" y="48509"/>
                      <a:pt x="98433" y="38195"/>
                      <a:pt x="94845" y="33599"/>
                    </a:cubicBezTo>
                    <a:cubicBezTo>
                      <a:pt x="91258" y="29002"/>
                      <a:pt x="86886" y="21267"/>
                      <a:pt x="85989" y="19025"/>
                    </a:cubicBezTo>
                    <a:cubicBezTo>
                      <a:pt x="85093" y="16782"/>
                      <a:pt x="85205" y="14540"/>
                      <a:pt x="85878" y="12971"/>
                    </a:cubicBezTo>
                    <a:cubicBezTo>
                      <a:pt x="86550" y="11401"/>
                      <a:pt x="92828" y="8261"/>
                      <a:pt x="92941" y="3440"/>
                    </a:cubicBezTo>
                    <a:cubicBezTo>
                      <a:pt x="93002" y="784"/>
                      <a:pt x="92077" y="0"/>
                      <a:pt x="907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5321461" y="1224534"/>
                <a:ext cx="2842291" cy="2863221"/>
              </a:xfrm>
              <a:custGeom>
                <a:avLst/>
                <a:gdLst/>
                <a:ahLst/>
                <a:cxnLst/>
                <a:rect l="l" t="t" r="r" b="b"/>
                <a:pathLst>
                  <a:path w="144352" h="145415" extrusionOk="0">
                    <a:moveTo>
                      <a:pt x="91065" y="603"/>
                    </a:moveTo>
                    <a:cubicBezTo>
                      <a:pt x="91483" y="603"/>
                      <a:pt x="91848" y="687"/>
                      <a:pt x="92136" y="896"/>
                    </a:cubicBezTo>
                    <a:cubicBezTo>
                      <a:pt x="92717" y="1318"/>
                      <a:pt x="92993" y="2272"/>
                      <a:pt x="92959" y="3734"/>
                    </a:cubicBezTo>
                    <a:cubicBezTo>
                      <a:pt x="92886" y="6901"/>
                      <a:pt x="90026" y="9320"/>
                      <a:pt x="87940" y="11087"/>
                    </a:cubicBezTo>
                    <a:cubicBezTo>
                      <a:pt x="86946" y="11928"/>
                      <a:pt x="86160" y="12592"/>
                      <a:pt x="85921" y="13152"/>
                    </a:cubicBezTo>
                    <a:cubicBezTo>
                      <a:pt x="85142" y="14970"/>
                      <a:pt x="85182" y="17318"/>
                      <a:pt x="86030" y="19436"/>
                    </a:cubicBezTo>
                    <a:cubicBezTo>
                      <a:pt x="86941" y="21716"/>
                      <a:pt x="91326" y="29468"/>
                      <a:pt x="94929" y="34085"/>
                    </a:cubicBezTo>
                    <a:lnTo>
                      <a:pt x="96559" y="36168"/>
                    </a:lnTo>
                    <a:cubicBezTo>
                      <a:pt x="100394" y="41060"/>
                      <a:pt x="106812" y="49249"/>
                      <a:pt x="107674" y="51069"/>
                    </a:cubicBezTo>
                    <a:cubicBezTo>
                      <a:pt x="108449" y="52705"/>
                      <a:pt x="108264" y="53039"/>
                      <a:pt x="107063" y="55204"/>
                    </a:cubicBezTo>
                    <a:cubicBezTo>
                      <a:pt x="106820" y="55639"/>
                      <a:pt x="106540" y="56144"/>
                      <a:pt x="106222" y="56741"/>
                    </a:cubicBezTo>
                    <a:cubicBezTo>
                      <a:pt x="104361" y="60247"/>
                      <a:pt x="98154" y="66473"/>
                      <a:pt x="98091" y="66536"/>
                    </a:cubicBezTo>
                    <a:cubicBezTo>
                      <a:pt x="97947" y="66681"/>
                      <a:pt x="97987" y="66925"/>
                      <a:pt x="98169" y="67016"/>
                    </a:cubicBezTo>
                    <a:lnTo>
                      <a:pt x="99291" y="67577"/>
                    </a:lnTo>
                    <a:cubicBezTo>
                      <a:pt x="99334" y="67598"/>
                      <a:pt x="99380" y="67609"/>
                      <a:pt x="99426" y="67609"/>
                    </a:cubicBezTo>
                    <a:cubicBezTo>
                      <a:pt x="99484" y="67609"/>
                      <a:pt x="99543" y="67592"/>
                      <a:pt x="99593" y="67557"/>
                    </a:cubicBezTo>
                    <a:cubicBezTo>
                      <a:pt x="99635" y="67530"/>
                      <a:pt x="103779" y="64728"/>
                      <a:pt x="106444" y="62728"/>
                    </a:cubicBezTo>
                    <a:cubicBezTo>
                      <a:pt x="109066" y="60762"/>
                      <a:pt x="112829" y="59421"/>
                      <a:pt x="112866" y="59408"/>
                    </a:cubicBezTo>
                    <a:cubicBezTo>
                      <a:pt x="112995" y="59363"/>
                      <a:pt x="113077" y="59236"/>
                      <a:pt x="113066" y="59100"/>
                    </a:cubicBezTo>
                    <a:cubicBezTo>
                      <a:pt x="113057" y="58994"/>
                      <a:pt x="112206" y="48425"/>
                      <a:pt x="114955" y="40727"/>
                    </a:cubicBezTo>
                    <a:cubicBezTo>
                      <a:pt x="117754" y="32890"/>
                      <a:pt x="123361" y="16314"/>
                      <a:pt x="124273" y="11647"/>
                    </a:cubicBezTo>
                    <a:cubicBezTo>
                      <a:pt x="124665" y="9634"/>
                      <a:pt x="124720" y="7878"/>
                      <a:pt x="124762" y="6468"/>
                    </a:cubicBezTo>
                    <a:cubicBezTo>
                      <a:pt x="124818" y="4654"/>
                      <a:pt x="124857" y="3344"/>
                      <a:pt x="125544" y="2600"/>
                    </a:cubicBezTo>
                    <a:cubicBezTo>
                      <a:pt x="125846" y="2272"/>
                      <a:pt x="126330" y="2092"/>
                      <a:pt x="126942" y="2080"/>
                    </a:cubicBezTo>
                    <a:cubicBezTo>
                      <a:pt x="126966" y="2080"/>
                      <a:pt x="126991" y="2080"/>
                      <a:pt x="127015" y="2080"/>
                    </a:cubicBezTo>
                    <a:cubicBezTo>
                      <a:pt x="129303" y="2080"/>
                      <a:pt x="132754" y="4198"/>
                      <a:pt x="136321" y="7766"/>
                    </a:cubicBezTo>
                    <a:cubicBezTo>
                      <a:pt x="142001" y="13445"/>
                      <a:pt x="143740" y="18576"/>
                      <a:pt x="143522" y="20638"/>
                    </a:cubicBezTo>
                    <a:cubicBezTo>
                      <a:pt x="143457" y="21270"/>
                      <a:pt x="143216" y="21688"/>
                      <a:pt x="142808" y="21878"/>
                    </a:cubicBezTo>
                    <a:cubicBezTo>
                      <a:pt x="142624" y="21965"/>
                      <a:pt x="142412" y="22003"/>
                      <a:pt x="142191" y="22003"/>
                    </a:cubicBezTo>
                    <a:cubicBezTo>
                      <a:pt x="141688" y="22003"/>
                      <a:pt x="141134" y="21807"/>
                      <a:pt x="140737" y="21542"/>
                    </a:cubicBezTo>
                    <a:cubicBezTo>
                      <a:pt x="140494" y="21379"/>
                      <a:pt x="139819" y="20828"/>
                      <a:pt x="138967" y="20130"/>
                    </a:cubicBezTo>
                    <a:cubicBezTo>
                      <a:pt x="134653" y="16602"/>
                      <a:pt x="131916" y="14535"/>
                      <a:pt x="130876" y="14535"/>
                    </a:cubicBezTo>
                    <a:cubicBezTo>
                      <a:pt x="130837" y="14535"/>
                      <a:pt x="130801" y="14538"/>
                      <a:pt x="130767" y="14544"/>
                    </a:cubicBezTo>
                    <a:cubicBezTo>
                      <a:pt x="129283" y="14792"/>
                      <a:pt x="128201" y="17112"/>
                      <a:pt x="128059" y="17682"/>
                    </a:cubicBezTo>
                    <a:cubicBezTo>
                      <a:pt x="127933" y="18184"/>
                      <a:pt x="124567" y="50600"/>
                      <a:pt x="124015" y="55954"/>
                    </a:cubicBezTo>
                    <a:cubicBezTo>
                      <a:pt x="123251" y="63375"/>
                      <a:pt x="122104" y="67520"/>
                      <a:pt x="114337" y="76076"/>
                    </a:cubicBezTo>
                    <a:cubicBezTo>
                      <a:pt x="106742" y="84442"/>
                      <a:pt x="97501" y="88181"/>
                      <a:pt x="97408" y="88218"/>
                    </a:cubicBezTo>
                    <a:cubicBezTo>
                      <a:pt x="97375" y="88231"/>
                      <a:pt x="97345" y="88250"/>
                      <a:pt x="97319" y="88274"/>
                    </a:cubicBezTo>
                    <a:lnTo>
                      <a:pt x="85547" y="98812"/>
                    </a:lnTo>
                    <a:cubicBezTo>
                      <a:pt x="85489" y="98864"/>
                      <a:pt x="85453" y="98936"/>
                      <a:pt x="85447" y="99013"/>
                    </a:cubicBezTo>
                    <a:lnTo>
                      <a:pt x="85112" y="103836"/>
                    </a:lnTo>
                    <a:cubicBezTo>
                      <a:pt x="84872" y="107266"/>
                      <a:pt x="83670" y="109209"/>
                      <a:pt x="82952" y="110371"/>
                    </a:cubicBezTo>
                    <a:cubicBezTo>
                      <a:pt x="82658" y="110847"/>
                      <a:pt x="82463" y="111162"/>
                      <a:pt x="82424" y="111438"/>
                    </a:cubicBezTo>
                    <a:cubicBezTo>
                      <a:pt x="82326" y="112124"/>
                      <a:pt x="79536" y="120879"/>
                      <a:pt x="77294" y="125475"/>
                    </a:cubicBezTo>
                    <a:cubicBezTo>
                      <a:pt x="74991" y="130196"/>
                      <a:pt x="73081" y="132838"/>
                      <a:pt x="65544" y="136662"/>
                    </a:cubicBezTo>
                    <a:cubicBezTo>
                      <a:pt x="58667" y="140150"/>
                      <a:pt x="53494" y="143952"/>
                      <a:pt x="52458" y="144732"/>
                    </a:cubicBezTo>
                    <a:lnTo>
                      <a:pt x="47574" y="140784"/>
                    </a:lnTo>
                    <a:cubicBezTo>
                      <a:pt x="48586" y="139094"/>
                      <a:pt x="54981" y="128383"/>
                      <a:pt x="56422" y="125400"/>
                    </a:cubicBezTo>
                    <a:cubicBezTo>
                      <a:pt x="57925" y="122287"/>
                      <a:pt x="63947" y="119628"/>
                      <a:pt x="64007" y="119602"/>
                    </a:cubicBezTo>
                    <a:cubicBezTo>
                      <a:pt x="64086" y="119568"/>
                      <a:pt x="64146" y="119502"/>
                      <a:pt x="64173" y="119420"/>
                    </a:cubicBezTo>
                    <a:lnTo>
                      <a:pt x="66864" y="111124"/>
                    </a:lnTo>
                    <a:cubicBezTo>
                      <a:pt x="66928" y="110926"/>
                      <a:pt x="66778" y="110731"/>
                      <a:pt x="66580" y="110731"/>
                    </a:cubicBezTo>
                    <a:cubicBezTo>
                      <a:pt x="66563" y="110731"/>
                      <a:pt x="66546" y="110732"/>
                      <a:pt x="66529" y="110735"/>
                    </a:cubicBezTo>
                    <a:cubicBezTo>
                      <a:pt x="66465" y="110745"/>
                      <a:pt x="62037" y="111458"/>
                      <a:pt x="56539" y="111458"/>
                    </a:cubicBezTo>
                    <a:cubicBezTo>
                      <a:pt x="53970" y="111458"/>
                      <a:pt x="51167" y="111302"/>
                      <a:pt x="48466" y="110846"/>
                    </a:cubicBezTo>
                    <a:cubicBezTo>
                      <a:pt x="40002" y="109419"/>
                      <a:pt x="32407" y="104222"/>
                      <a:pt x="32332" y="104169"/>
                    </a:cubicBezTo>
                    <a:cubicBezTo>
                      <a:pt x="32280" y="104133"/>
                      <a:pt x="32221" y="104115"/>
                      <a:pt x="32161" y="104115"/>
                    </a:cubicBezTo>
                    <a:cubicBezTo>
                      <a:pt x="32103" y="104115"/>
                      <a:pt x="32045" y="104132"/>
                      <a:pt x="31995" y="104165"/>
                    </a:cubicBezTo>
                    <a:cubicBezTo>
                      <a:pt x="28042" y="106771"/>
                      <a:pt x="22041" y="110708"/>
                      <a:pt x="21712" y="110874"/>
                    </a:cubicBezTo>
                    <a:cubicBezTo>
                      <a:pt x="21521" y="110970"/>
                      <a:pt x="21390" y="111219"/>
                      <a:pt x="20667" y="112721"/>
                    </a:cubicBezTo>
                    <a:cubicBezTo>
                      <a:pt x="19235" y="115696"/>
                      <a:pt x="16255" y="121886"/>
                      <a:pt x="12107" y="125952"/>
                    </a:cubicBezTo>
                    <a:cubicBezTo>
                      <a:pt x="7529" y="130438"/>
                      <a:pt x="6559" y="133671"/>
                      <a:pt x="6354" y="134801"/>
                    </a:cubicBezTo>
                    <a:lnTo>
                      <a:pt x="659" y="132157"/>
                    </a:lnTo>
                    <a:cubicBezTo>
                      <a:pt x="991" y="130343"/>
                      <a:pt x="3245" y="118233"/>
                      <a:pt x="5090" y="112695"/>
                    </a:cubicBezTo>
                    <a:cubicBezTo>
                      <a:pt x="7004" y="106956"/>
                      <a:pt x="10788" y="104349"/>
                      <a:pt x="13469" y="102886"/>
                    </a:cubicBezTo>
                    <a:cubicBezTo>
                      <a:pt x="15935" y="101541"/>
                      <a:pt x="21041" y="97205"/>
                      <a:pt x="21256" y="97022"/>
                    </a:cubicBezTo>
                    <a:cubicBezTo>
                      <a:pt x="21303" y="96981"/>
                      <a:pt x="21336" y="96928"/>
                      <a:pt x="21352" y="96869"/>
                    </a:cubicBezTo>
                    <a:cubicBezTo>
                      <a:pt x="21370" y="96801"/>
                      <a:pt x="23168" y="90071"/>
                      <a:pt x="26985" y="86473"/>
                    </a:cubicBezTo>
                    <a:cubicBezTo>
                      <a:pt x="30807" y="82868"/>
                      <a:pt x="39993" y="80403"/>
                      <a:pt x="40084" y="80379"/>
                    </a:cubicBezTo>
                    <a:cubicBezTo>
                      <a:pt x="40128" y="80367"/>
                      <a:pt x="40169" y="80345"/>
                      <a:pt x="40203" y="80317"/>
                    </a:cubicBezTo>
                    <a:cubicBezTo>
                      <a:pt x="46347" y="75051"/>
                      <a:pt x="66427" y="71562"/>
                      <a:pt x="66629" y="71528"/>
                    </a:cubicBezTo>
                    <a:cubicBezTo>
                      <a:pt x="66726" y="71511"/>
                      <a:pt x="66808" y="71448"/>
                      <a:pt x="66851" y="71359"/>
                    </a:cubicBezTo>
                    <a:cubicBezTo>
                      <a:pt x="66859" y="71341"/>
                      <a:pt x="67763" y="69444"/>
                      <a:pt x="69956" y="66594"/>
                    </a:cubicBezTo>
                    <a:cubicBezTo>
                      <a:pt x="72110" y="63792"/>
                      <a:pt x="77925" y="62121"/>
                      <a:pt x="77983" y="62104"/>
                    </a:cubicBezTo>
                    <a:cubicBezTo>
                      <a:pt x="78013" y="62095"/>
                      <a:pt x="78044" y="62082"/>
                      <a:pt x="78070" y="62063"/>
                    </a:cubicBezTo>
                    <a:cubicBezTo>
                      <a:pt x="78092" y="62048"/>
                      <a:pt x="80253" y="60567"/>
                      <a:pt x="84580" y="57462"/>
                    </a:cubicBezTo>
                    <a:cubicBezTo>
                      <a:pt x="88879" y="54375"/>
                      <a:pt x="95453" y="51242"/>
                      <a:pt x="95520" y="51211"/>
                    </a:cubicBezTo>
                    <a:cubicBezTo>
                      <a:pt x="95761" y="51095"/>
                      <a:pt x="95742" y="50746"/>
                      <a:pt x="95490" y="50657"/>
                    </a:cubicBezTo>
                    <a:cubicBezTo>
                      <a:pt x="91282" y="49178"/>
                      <a:pt x="88704" y="43326"/>
                      <a:pt x="86928" y="38393"/>
                    </a:cubicBezTo>
                    <a:cubicBezTo>
                      <a:pt x="84991" y="33014"/>
                      <a:pt x="81187" y="26882"/>
                      <a:pt x="77881" y="23813"/>
                    </a:cubicBezTo>
                    <a:cubicBezTo>
                      <a:pt x="74824" y="20974"/>
                      <a:pt x="73289" y="19549"/>
                      <a:pt x="75043" y="14833"/>
                    </a:cubicBezTo>
                    <a:cubicBezTo>
                      <a:pt x="76810" y="10084"/>
                      <a:pt x="84523" y="2561"/>
                      <a:pt x="87416" y="1559"/>
                    </a:cubicBezTo>
                    <a:lnTo>
                      <a:pt x="87845" y="1409"/>
                    </a:lnTo>
                    <a:cubicBezTo>
                      <a:pt x="88984" y="1010"/>
                      <a:pt x="90150" y="603"/>
                      <a:pt x="91065" y="603"/>
                    </a:cubicBezTo>
                    <a:close/>
                    <a:moveTo>
                      <a:pt x="91069" y="1"/>
                    </a:moveTo>
                    <a:cubicBezTo>
                      <a:pt x="90044" y="1"/>
                      <a:pt x="88832" y="425"/>
                      <a:pt x="87647" y="840"/>
                    </a:cubicBezTo>
                    <a:lnTo>
                      <a:pt x="87220" y="990"/>
                    </a:lnTo>
                    <a:cubicBezTo>
                      <a:pt x="84236" y="2022"/>
                      <a:pt x="76293" y="9750"/>
                      <a:pt x="74480" y="14622"/>
                    </a:cubicBezTo>
                    <a:cubicBezTo>
                      <a:pt x="72586" y="19715"/>
                      <a:pt x="74426" y="21422"/>
                      <a:pt x="77473" y="24252"/>
                    </a:cubicBezTo>
                    <a:cubicBezTo>
                      <a:pt x="80716" y="27264"/>
                      <a:pt x="84455" y="33296"/>
                      <a:pt x="86363" y="38596"/>
                    </a:cubicBezTo>
                    <a:cubicBezTo>
                      <a:pt x="88202" y="43704"/>
                      <a:pt x="90619" y="49109"/>
                      <a:pt x="94652" y="50964"/>
                    </a:cubicBezTo>
                    <a:cubicBezTo>
                      <a:pt x="92909" y="51822"/>
                      <a:pt x="87799" y="54409"/>
                      <a:pt x="84227" y="56973"/>
                    </a:cubicBezTo>
                    <a:cubicBezTo>
                      <a:pt x="80229" y="59844"/>
                      <a:pt x="78083" y="61323"/>
                      <a:pt x="77770" y="61539"/>
                    </a:cubicBezTo>
                    <a:cubicBezTo>
                      <a:pt x="77157" y="61716"/>
                      <a:pt x="71673" y="63374"/>
                      <a:pt x="69478" y="66227"/>
                    </a:cubicBezTo>
                    <a:cubicBezTo>
                      <a:pt x="67562" y="68720"/>
                      <a:pt x="66626" y="70464"/>
                      <a:pt x="66376" y="70961"/>
                    </a:cubicBezTo>
                    <a:cubicBezTo>
                      <a:pt x="64367" y="71313"/>
                      <a:pt x="45970" y="74652"/>
                      <a:pt x="39864" y="79814"/>
                    </a:cubicBezTo>
                    <a:cubicBezTo>
                      <a:pt x="38952" y="80061"/>
                      <a:pt x="30375" y="82449"/>
                      <a:pt x="26572" y="86035"/>
                    </a:cubicBezTo>
                    <a:cubicBezTo>
                      <a:pt x="22832" y="89560"/>
                      <a:pt x="21032" y="95756"/>
                      <a:pt x="20795" y="96623"/>
                    </a:cubicBezTo>
                    <a:cubicBezTo>
                      <a:pt x="20158" y="97161"/>
                      <a:pt x="15438" y="101127"/>
                      <a:pt x="13181" y="102359"/>
                    </a:cubicBezTo>
                    <a:cubicBezTo>
                      <a:pt x="10411" y="103870"/>
                      <a:pt x="6500" y="106565"/>
                      <a:pt x="4520" y="112505"/>
                    </a:cubicBezTo>
                    <a:cubicBezTo>
                      <a:pt x="2518" y="118510"/>
                      <a:pt x="49" y="132142"/>
                      <a:pt x="24" y="132278"/>
                    </a:cubicBezTo>
                    <a:cubicBezTo>
                      <a:pt x="0" y="132413"/>
                      <a:pt x="70" y="132547"/>
                      <a:pt x="193" y="132604"/>
                    </a:cubicBezTo>
                    <a:lnTo>
                      <a:pt x="6471" y="135520"/>
                    </a:lnTo>
                    <a:cubicBezTo>
                      <a:pt x="6513" y="135539"/>
                      <a:pt x="6556" y="135548"/>
                      <a:pt x="6598" y="135548"/>
                    </a:cubicBezTo>
                    <a:cubicBezTo>
                      <a:pt x="6753" y="135548"/>
                      <a:pt x="6893" y="135427"/>
                      <a:pt x="6898" y="135258"/>
                    </a:cubicBezTo>
                    <a:cubicBezTo>
                      <a:pt x="6901" y="135222"/>
                      <a:pt x="7099" y="131700"/>
                      <a:pt x="12526" y="126381"/>
                    </a:cubicBezTo>
                    <a:cubicBezTo>
                      <a:pt x="16750" y="122242"/>
                      <a:pt x="19761" y="115987"/>
                      <a:pt x="21208" y="112982"/>
                    </a:cubicBezTo>
                    <a:cubicBezTo>
                      <a:pt x="21565" y="112241"/>
                      <a:pt x="21901" y="111540"/>
                      <a:pt x="22019" y="111390"/>
                    </a:cubicBezTo>
                    <a:cubicBezTo>
                      <a:pt x="22763" y="110965"/>
                      <a:pt x="30619" y="105791"/>
                      <a:pt x="32158" y="104778"/>
                    </a:cubicBezTo>
                    <a:cubicBezTo>
                      <a:pt x="33336" y="105556"/>
                      <a:pt x="40472" y="110108"/>
                      <a:pt x="48366" y="111440"/>
                    </a:cubicBezTo>
                    <a:cubicBezTo>
                      <a:pt x="51101" y="111902"/>
                      <a:pt x="53937" y="112060"/>
                      <a:pt x="56536" y="112060"/>
                    </a:cubicBezTo>
                    <a:cubicBezTo>
                      <a:pt x="61045" y="112060"/>
                      <a:pt x="64838" y="111585"/>
                      <a:pt x="66143" y="111400"/>
                    </a:cubicBezTo>
                    <a:lnTo>
                      <a:pt x="66143" y="111400"/>
                    </a:lnTo>
                    <a:lnTo>
                      <a:pt x="63642" y="119107"/>
                    </a:lnTo>
                    <a:cubicBezTo>
                      <a:pt x="62729" y="119519"/>
                      <a:pt x="57374" y="122046"/>
                      <a:pt x="55881" y="125138"/>
                    </a:cubicBezTo>
                    <a:cubicBezTo>
                      <a:pt x="54335" y="128341"/>
                      <a:pt x="46999" y="140575"/>
                      <a:pt x="46925" y="140699"/>
                    </a:cubicBezTo>
                    <a:cubicBezTo>
                      <a:pt x="46847" y="140827"/>
                      <a:pt x="46877" y="140993"/>
                      <a:pt x="46993" y="141086"/>
                    </a:cubicBezTo>
                    <a:lnTo>
                      <a:pt x="52262" y="145346"/>
                    </a:lnTo>
                    <a:cubicBezTo>
                      <a:pt x="52316" y="145390"/>
                      <a:pt x="52383" y="145414"/>
                      <a:pt x="52452" y="145414"/>
                    </a:cubicBezTo>
                    <a:cubicBezTo>
                      <a:pt x="52518" y="145414"/>
                      <a:pt x="52582" y="145391"/>
                      <a:pt x="52636" y="145351"/>
                    </a:cubicBezTo>
                    <a:cubicBezTo>
                      <a:pt x="52690" y="145308"/>
                      <a:pt x="58194" y="141063"/>
                      <a:pt x="65817" y="137197"/>
                    </a:cubicBezTo>
                    <a:cubicBezTo>
                      <a:pt x="73783" y="133156"/>
                      <a:pt x="75672" y="130172"/>
                      <a:pt x="77834" y="125738"/>
                    </a:cubicBezTo>
                    <a:cubicBezTo>
                      <a:pt x="80067" y="121160"/>
                      <a:pt x="82892" y="112403"/>
                      <a:pt x="83019" y="111522"/>
                    </a:cubicBezTo>
                    <a:cubicBezTo>
                      <a:pt x="83041" y="111369"/>
                      <a:pt x="83236" y="111054"/>
                      <a:pt x="83464" y="110687"/>
                    </a:cubicBezTo>
                    <a:cubicBezTo>
                      <a:pt x="84162" y="109557"/>
                      <a:pt x="85462" y="107455"/>
                      <a:pt x="85712" y="103877"/>
                    </a:cubicBezTo>
                    <a:lnTo>
                      <a:pt x="86039" y="99178"/>
                    </a:lnTo>
                    <a:lnTo>
                      <a:pt x="97682" y="88755"/>
                    </a:lnTo>
                    <a:cubicBezTo>
                      <a:pt x="98439" y="88443"/>
                      <a:pt x="107384" y="84629"/>
                      <a:pt x="114785" y="76479"/>
                    </a:cubicBezTo>
                    <a:cubicBezTo>
                      <a:pt x="122672" y="67792"/>
                      <a:pt x="123838" y="63573"/>
                      <a:pt x="124615" y="56016"/>
                    </a:cubicBezTo>
                    <a:cubicBezTo>
                      <a:pt x="125434" y="48068"/>
                      <a:pt x="128513" y="18505"/>
                      <a:pt x="128644" y="17828"/>
                    </a:cubicBezTo>
                    <a:cubicBezTo>
                      <a:pt x="128768" y="17331"/>
                      <a:pt x="129750" y="15323"/>
                      <a:pt x="130867" y="15137"/>
                    </a:cubicBezTo>
                    <a:cubicBezTo>
                      <a:pt x="130883" y="15134"/>
                      <a:pt x="130899" y="15133"/>
                      <a:pt x="130917" y="15133"/>
                    </a:cubicBezTo>
                    <a:cubicBezTo>
                      <a:pt x="131917" y="15133"/>
                      <a:pt x="136575" y="18947"/>
                      <a:pt x="138588" y="20594"/>
                    </a:cubicBezTo>
                    <a:cubicBezTo>
                      <a:pt x="139488" y="21331"/>
                      <a:pt x="140138" y="21863"/>
                      <a:pt x="140406" y="22041"/>
                    </a:cubicBezTo>
                    <a:cubicBezTo>
                      <a:pt x="140877" y="22355"/>
                      <a:pt x="141550" y="22602"/>
                      <a:pt x="142198" y="22602"/>
                    </a:cubicBezTo>
                    <a:cubicBezTo>
                      <a:pt x="142500" y="22602"/>
                      <a:pt x="142797" y="22548"/>
                      <a:pt x="143065" y="22421"/>
                    </a:cubicBezTo>
                    <a:cubicBezTo>
                      <a:pt x="143485" y="22225"/>
                      <a:pt x="144010" y="21766"/>
                      <a:pt x="144122" y="20701"/>
                    </a:cubicBezTo>
                    <a:cubicBezTo>
                      <a:pt x="144352" y="18524"/>
                      <a:pt x="142577" y="13169"/>
                      <a:pt x="136748" y="7340"/>
                    </a:cubicBezTo>
                    <a:cubicBezTo>
                      <a:pt x="133014" y="3607"/>
                      <a:pt x="129473" y="1479"/>
                      <a:pt x="127011" y="1479"/>
                    </a:cubicBezTo>
                    <a:cubicBezTo>
                      <a:pt x="126985" y="1479"/>
                      <a:pt x="126958" y="1479"/>
                      <a:pt x="126932" y="1479"/>
                    </a:cubicBezTo>
                    <a:cubicBezTo>
                      <a:pt x="126152" y="1495"/>
                      <a:pt x="125521" y="1741"/>
                      <a:pt x="125105" y="2192"/>
                    </a:cubicBezTo>
                    <a:cubicBezTo>
                      <a:pt x="124266" y="3101"/>
                      <a:pt x="124223" y="4506"/>
                      <a:pt x="124164" y="6449"/>
                    </a:cubicBezTo>
                    <a:cubicBezTo>
                      <a:pt x="124121" y="7838"/>
                      <a:pt x="124069" y="9567"/>
                      <a:pt x="123685" y="11531"/>
                    </a:cubicBezTo>
                    <a:cubicBezTo>
                      <a:pt x="122791" y="16110"/>
                      <a:pt x="117098" y="32946"/>
                      <a:pt x="114392" y="40525"/>
                    </a:cubicBezTo>
                    <a:cubicBezTo>
                      <a:pt x="111827" y="47707"/>
                      <a:pt x="112344" y="57319"/>
                      <a:pt x="112452" y="58919"/>
                    </a:cubicBezTo>
                    <a:cubicBezTo>
                      <a:pt x="111598" y="59238"/>
                      <a:pt x="108447" y="60476"/>
                      <a:pt x="106086" y="62248"/>
                    </a:cubicBezTo>
                    <a:cubicBezTo>
                      <a:pt x="103715" y="64026"/>
                      <a:pt x="100163" y="66445"/>
                      <a:pt x="99405" y="66961"/>
                    </a:cubicBezTo>
                    <a:lnTo>
                      <a:pt x="98812" y="66664"/>
                    </a:lnTo>
                    <a:cubicBezTo>
                      <a:pt x="100088" y="65365"/>
                      <a:pt x="105065" y="60206"/>
                      <a:pt x="106756" y="57022"/>
                    </a:cubicBezTo>
                    <a:cubicBezTo>
                      <a:pt x="107071" y="56428"/>
                      <a:pt x="107350" y="55927"/>
                      <a:pt x="107589" y="55494"/>
                    </a:cubicBezTo>
                    <a:cubicBezTo>
                      <a:pt x="108801" y="53312"/>
                      <a:pt x="109127" y="52727"/>
                      <a:pt x="108219" y="50811"/>
                    </a:cubicBezTo>
                    <a:cubicBezTo>
                      <a:pt x="107329" y="48930"/>
                      <a:pt x="101134" y="41026"/>
                      <a:pt x="97035" y="35796"/>
                    </a:cubicBezTo>
                    <a:lnTo>
                      <a:pt x="95405" y="33714"/>
                    </a:lnTo>
                    <a:cubicBezTo>
                      <a:pt x="91831" y="29137"/>
                      <a:pt x="87489" y="21465"/>
                      <a:pt x="86588" y="19212"/>
                    </a:cubicBezTo>
                    <a:cubicBezTo>
                      <a:pt x="85800" y="17239"/>
                      <a:pt x="85757" y="15061"/>
                      <a:pt x="86474" y="13388"/>
                    </a:cubicBezTo>
                    <a:cubicBezTo>
                      <a:pt x="86658" y="12959"/>
                      <a:pt x="87432" y="12303"/>
                      <a:pt x="88329" y="11544"/>
                    </a:cubicBezTo>
                    <a:cubicBezTo>
                      <a:pt x="90380" y="9808"/>
                      <a:pt x="93480" y="7183"/>
                      <a:pt x="93561" y="3747"/>
                    </a:cubicBezTo>
                    <a:cubicBezTo>
                      <a:pt x="93600" y="2053"/>
                      <a:pt x="93249" y="961"/>
                      <a:pt x="92490" y="409"/>
                    </a:cubicBezTo>
                    <a:cubicBezTo>
                      <a:pt x="92087" y="116"/>
                      <a:pt x="91603" y="1"/>
                      <a:pt x="910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6330180" y="3010870"/>
                <a:ext cx="849171" cy="1070939"/>
              </a:xfrm>
              <a:custGeom>
                <a:avLst/>
                <a:gdLst/>
                <a:ahLst/>
                <a:cxnLst/>
                <a:rect l="l" t="t" r="r" b="b"/>
                <a:pathLst>
                  <a:path w="43127" h="54390" extrusionOk="0">
                    <a:moveTo>
                      <a:pt x="42419" y="0"/>
                    </a:moveTo>
                    <a:lnTo>
                      <a:pt x="32841" y="4439"/>
                    </a:lnTo>
                    <a:cubicBezTo>
                      <a:pt x="32841" y="4439"/>
                      <a:pt x="33308" y="11681"/>
                      <a:pt x="30738" y="15419"/>
                    </a:cubicBezTo>
                    <a:cubicBezTo>
                      <a:pt x="28168" y="19157"/>
                      <a:pt x="27234" y="20325"/>
                      <a:pt x="27234" y="20325"/>
                    </a:cubicBezTo>
                    <a:cubicBezTo>
                      <a:pt x="27234" y="20325"/>
                      <a:pt x="27000" y="25931"/>
                      <a:pt x="25364" y="29435"/>
                    </a:cubicBezTo>
                    <a:cubicBezTo>
                      <a:pt x="23729" y="32939"/>
                      <a:pt x="21160" y="34108"/>
                      <a:pt x="21160" y="34108"/>
                    </a:cubicBezTo>
                    <a:cubicBezTo>
                      <a:pt x="21160" y="34108"/>
                      <a:pt x="21393" y="38080"/>
                      <a:pt x="18122" y="41115"/>
                    </a:cubicBezTo>
                    <a:cubicBezTo>
                      <a:pt x="14852" y="44152"/>
                      <a:pt x="6676" y="49058"/>
                      <a:pt x="1536" y="52329"/>
                    </a:cubicBezTo>
                    <a:cubicBezTo>
                      <a:pt x="999" y="52671"/>
                      <a:pt x="492" y="53033"/>
                      <a:pt x="1" y="53403"/>
                    </a:cubicBezTo>
                    <a:lnTo>
                      <a:pt x="1222" y="54390"/>
                    </a:lnTo>
                    <a:cubicBezTo>
                      <a:pt x="1222" y="54390"/>
                      <a:pt x="6715" y="50130"/>
                      <a:pt x="14450" y="46205"/>
                    </a:cubicBezTo>
                    <a:cubicBezTo>
                      <a:pt x="22187" y="42282"/>
                      <a:pt x="24092" y="39479"/>
                      <a:pt x="26334" y="34882"/>
                    </a:cubicBezTo>
                    <a:cubicBezTo>
                      <a:pt x="28576" y="30287"/>
                      <a:pt x="31379" y="21541"/>
                      <a:pt x="31492" y="20756"/>
                    </a:cubicBezTo>
                    <a:cubicBezTo>
                      <a:pt x="31604" y="19972"/>
                      <a:pt x="33846" y="17954"/>
                      <a:pt x="34183" y="13134"/>
                    </a:cubicBezTo>
                    <a:lnTo>
                      <a:pt x="34519" y="8313"/>
                    </a:lnTo>
                    <a:lnTo>
                      <a:pt x="43126" y="606"/>
                    </a:lnTo>
                    <a:lnTo>
                      <a:pt x="424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5401225" y="3171855"/>
                <a:ext cx="1242341" cy="715712"/>
              </a:xfrm>
              <a:custGeom>
                <a:avLst/>
                <a:gdLst/>
                <a:ahLst/>
                <a:cxnLst/>
                <a:rect l="l" t="t" r="r" b="b"/>
                <a:pathLst>
                  <a:path w="63095" h="36349" extrusionOk="0">
                    <a:moveTo>
                      <a:pt x="28859" y="1"/>
                    </a:moveTo>
                    <a:cubicBezTo>
                      <a:pt x="28859" y="1"/>
                      <a:pt x="27925" y="2804"/>
                      <a:pt x="25354" y="3739"/>
                    </a:cubicBezTo>
                    <a:cubicBezTo>
                      <a:pt x="22785" y="4673"/>
                      <a:pt x="15777" y="8644"/>
                      <a:pt x="15777" y="8644"/>
                    </a:cubicBezTo>
                    <a:cubicBezTo>
                      <a:pt x="15777" y="8644"/>
                      <a:pt x="15543" y="15185"/>
                      <a:pt x="10872" y="19156"/>
                    </a:cubicBezTo>
                    <a:cubicBezTo>
                      <a:pt x="6199" y="23128"/>
                      <a:pt x="816" y="32397"/>
                      <a:pt x="816" y="32397"/>
                    </a:cubicBezTo>
                    <a:lnTo>
                      <a:pt x="0" y="35165"/>
                    </a:lnTo>
                    <a:lnTo>
                      <a:pt x="2547" y="36348"/>
                    </a:lnTo>
                    <a:cubicBezTo>
                      <a:pt x="2547" y="36348"/>
                      <a:pt x="2660" y="32760"/>
                      <a:pt x="8266" y="27267"/>
                    </a:cubicBezTo>
                    <a:cubicBezTo>
                      <a:pt x="13871" y="21774"/>
                      <a:pt x="17346" y="12468"/>
                      <a:pt x="17795" y="12244"/>
                    </a:cubicBezTo>
                    <a:cubicBezTo>
                      <a:pt x="18244" y="12020"/>
                      <a:pt x="28109" y="5517"/>
                      <a:pt x="28109" y="5517"/>
                    </a:cubicBezTo>
                    <a:cubicBezTo>
                      <a:pt x="28109" y="5517"/>
                      <a:pt x="35732" y="10787"/>
                      <a:pt x="44365" y="12244"/>
                    </a:cubicBezTo>
                    <a:cubicBezTo>
                      <a:pt x="47103" y="12706"/>
                      <a:pt x="49930" y="12864"/>
                      <a:pt x="52516" y="12864"/>
                    </a:cubicBezTo>
                    <a:cubicBezTo>
                      <a:pt x="57320" y="12864"/>
                      <a:pt x="61287" y="12319"/>
                      <a:pt x="62285" y="12170"/>
                    </a:cubicBezTo>
                    <a:cubicBezTo>
                      <a:pt x="62777" y="10883"/>
                      <a:pt x="63095" y="9431"/>
                      <a:pt x="62265" y="8878"/>
                    </a:cubicBezTo>
                    <a:cubicBezTo>
                      <a:pt x="60863" y="7943"/>
                      <a:pt x="61330" y="5374"/>
                      <a:pt x="61331" y="5374"/>
                    </a:cubicBezTo>
                    <a:lnTo>
                      <a:pt x="61331" y="5374"/>
                    </a:lnTo>
                    <a:cubicBezTo>
                      <a:pt x="61330" y="5374"/>
                      <a:pt x="60162" y="7943"/>
                      <a:pt x="50819" y="7943"/>
                    </a:cubicBezTo>
                    <a:cubicBezTo>
                      <a:pt x="41473" y="7943"/>
                      <a:pt x="28859" y="1"/>
                      <a:pt x="288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5632504" y="2549808"/>
                <a:ext cx="1576815" cy="967015"/>
              </a:xfrm>
              <a:custGeom>
                <a:avLst/>
                <a:gdLst/>
                <a:ahLst/>
                <a:cxnLst/>
                <a:rect l="l" t="t" r="r" b="b"/>
                <a:pathLst>
                  <a:path w="80082" h="49112" extrusionOk="0">
                    <a:moveTo>
                      <a:pt x="57844" y="1"/>
                    </a:moveTo>
                    <a:cubicBezTo>
                      <a:pt x="56428" y="1"/>
                      <a:pt x="54679" y="131"/>
                      <a:pt x="53034" y="301"/>
                    </a:cubicBezTo>
                    <a:cubicBezTo>
                      <a:pt x="51444" y="2525"/>
                      <a:pt x="50781" y="3924"/>
                      <a:pt x="50781" y="3924"/>
                    </a:cubicBezTo>
                    <a:cubicBezTo>
                      <a:pt x="50781" y="3924"/>
                      <a:pt x="30488" y="7401"/>
                      <a:pt x="24210" y="12781"/>
                    </a:cubicBezTo>
                    <a:cubicBezTo>
                      <a:pt x="24210" y="12781"/>
                      <a:pt x="14905" y="15248"/>
                      <a:pt x="10982" y="18948"/>
                    </a:cubicBezTo>
                    <a:cubicBezTo>
                      <a:pt x="7058" y="22647"/>
                      <a:pt x="5264" y="29486"/>
                      <a:pt x="5264" y="29486"/>
                    </a:cubicBezTo>
                    <a:cubicBezTo>
                      <a:pt x="5264" y="29486"/>
                      <a:pt x="2472" y="31861"/>
                      <a:pt x="1" y="33673"/>
                    </a:cubicBezTo>
                    <a:cubicBezTo>
                      <a:pt x="373" y="33647"/>
                      <a:pt x="794" y="33628"/>
                      <a:pt x="1242" y="33628"/>
                    </a:cubicBezTo>
                    <a:cubicBezTo>
                      <a:pt x="3138" y="33628"/>
                      <a:pt x="5540" y="33961"/>
                      <a:pt x="6945" y="35428"/>
                    </a:cubicBezTo>
                    <a:cubicBezTo>
                      <a:pt x="8703" y="37262"/>
                      <a:pt x="8585" y="40499"/>
                      <a:pt x="8332" y="42377"/>
                    </a:cubicBezTo>
                    <a:cubicBezTo>
                      <a:pt x="11376" y="40396"/>
                      <a:pt x="16363" y="37109"/>
                      <a:pt x="16363" y="37109"/>
                    </a:cubicBezTo>
                    <a:cubicBezTo>
                      <a:pt x="16363" y="37109"/>
                      <a:pt x="23986" y="42379"/>
                      <a:pt x="32619" y="43836"/>
                    </a:cubicBezTo>
                    <a:cubicBezTo>
                      <a:pt x="35357" y="44298"/>
                      <a:pt x="38185" y="44456"/>
                      <a:pt x="40771" y="44456"/>
                    </a:cubicBezTo>
                    <a:cubicBezTo>
                      <a:pt x="46338" y="44456"/>
                      <a:pt x="50781" y="43724"/>
                      <a:pt x="50781" y="43724"/>
                    </a:cubicBezTo>
                    <a:lnTo>
                      <a:pt x="50781" y="43724"/>
                    </a:lnTo>
                    <a:lnTo>
                      <a:pt x="50348" y="45059"/>
                    </a:lnTo>
                    <a:cubicBezTo>
                      <a:pt x="51440" y="44242"/>
                      <a:pt x="53389" y="43169"/>
                      <a:pt x="56103" y="43169"/>
                    </a:cubicBezTo>
                    <a:cubicBezTo>
                      <a:pt x="57407" y="43169"/>
                      <a:pt x="58887" y="43416"/>
                      <a:pt x="60534" y="44060"/>
                    </a:cubicBezTo>
                    <a:cubicBezTo>
                      <a:pt x="63325" y="45151"/>
                      <a:pt x="64722" y="47073"/>
                      <a:pt x="65384" y="49112"/>
                    </a:cubicBezTo>
                    <a:cubicBezTo>
                      <a:pt x="66254" y="46572"/>
                      <a:pt x="66874" y="44533"/>
                      <a:pt x="66926" y="44172"/>
                    </a:cubicBezTo>
                    <a:cubicBezTo>
                      <a:pt x="67038" y="43388"/>
                      <a:pt x="69281" y="41371"/>
                      <a:pt x="69616" y="36550"/>
                    </a:cubicBezTo>
                    <a:lnTo>
                      <a:pt x="69953" y="31729"/>
                    </a:lnTo>
                    <a:lnTo>
                      <a:pt x="79872" y="22850"/>
                    </a:lnTo>
                    <a:cubicBezTo>
                      <a:pt x="80082" y="20694"/>
                      <a:pt x="79809" y="17374"/>
                      <a:pt x="77801" y="12782"/>
                    </a:cubicBezTo>
                    <a:cubicBezTo>
                      <a:pt x="73876" y="3813"/>
                      <a:pt x="61319" y="1"/>
                      <a:pt x="57844"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p:nvPr/>
            </p:nvSpPr>
            <p:spPr>
              <a:xfrm>
                <a:off x="5626046" y="2543901"/>
                <a:ext cx="1588885" cy="978829"/>
              </a:xfrm>
              <a:custGeom>
                <a:avLst/>
                <a:gdLst/>
                <a:ahLst/>
                <a:cxnLst/>
                <a:rect l="l" t="t" r="r" b="b"/>
                <a:pathLst>
                  <a:path w="80695" h="49712" extrusionOk="0">
                    <a:moveTo>
                      <a:pt x="58173" y="601"/>
                    </a:moveTo>
                    <a:cubicBezTo>
                      <a:pt x="61588" y="601"/>
                      <a:pt x="73999" y="4393"/>
                      <a:pt x="77852" y="13202"/>
                    </a:cubicBezTo>
                    <a:cubicBezTo>
                      <a:pt x="79850" y="17768"/>
                      <a:pt x="80081" y="21037"/>
                      <a:pt x="79911" y="23004"/>
                    </a:cubicBezTo>
                    <a:lnTo>
                      <a:pt x="70079" y="31805"/>
                    </a:lnTo>
                    <a:cubicBezTo>
                      <a:pt x="70021" y="31857"/>
                      <a:pt x="69986" y="31929"/>
                      <a:pt x="69980" y="32006"/>
                    </a:cubicBezTo>
                    <a:lnTo>
                      <a:pt x="69643" y="36829"/>
                    </a:lnTo>
                    <a:cubicBezTo>
                      <a:pt x="69405" y="40259"/>
                      <a:pt x="68201" y="42202"/>
                      <a:pt x="67484" y="43364"/>
                    </a:cubicBezTo>
                    <a:cubicBezTo>
                      <a:pt x="67190" y="43839"/>
                      <a:pt x="66994" y="44153"/>
                      <a:pt x="66955" y="44430"/>
                    </a:cubicBezTo>
                    <a:cubicBezTo>
                      <a:pt x="66917" y="44697"/>
                      <a:pt x="66455" y="46264"/>
                      <a:pt x="65697" y="48519"/>
                    </a:cubicBezTo>
                    <a:cubicBezTo>
                      <a:pt x="64805" y="46449"/>
                      <a:pt x="63219" y="44959"/>
                      <a:pt x="60971" y="44081"/>
                    </a:cubicBezTo>
                    <a:cubicBezTo>
                      <a:pt x="59285" y="43422"/>
                      <a:pt x="57767" y="43168"/>
                      <a:pt x="56429" y="43168"/>
                    </a:cubicBezTo>
                    <a:cubicBezTo>
                      <a:pt x="54169" y="43168"/>
                      <a:pt x="52419" y="43893"/>
                      <a:pt x="51232" y="44619"/>
                    </a:cubicBezTo>
                    <a:lnTo>
                      <a:pt x="51395" y="44117"/>
                    </a:lnTo>
                    <a:cubicBezTo>
                      <a:pt x="51459" y="43919"/>
                      <a:pt x="51309" y="43724"/>
                      <a:pt x="51111" y="43724"/>
                    </a:cubicBezTo>
                    <a:cubicBezTo>
                      <a:pt x="51094" y="43724"/>
                      <a:pt x="51077" y="43725"/>
                      <a:pt x="51060" y="43728"/>
                    </a:cubicBezTo>
                    <a:cubicBezTo>
                      <a:pt x="50996" y="43738"/>
                      <a:pt x="46568" y="44451"/>
                      <a:pt x="41070" y="44451"/>
                    </a:cubicBezTo>
                    <a:cubicBezTo>
                      <a:pt x="38501" y="44451"/>
                      <a:pt x="35698" y="44295"/>
                      <a:pt x="32997" y="43839"/>
                    </a:cubicBezTo>
                    <a:cubicBezTo>
                      <a:pt x="24533" y="42412"/>
                      <a:pt x="16938" y="37215"/>
                      <a:pt x="16861" y="37163"/>
                    </a:cubicBezTo>
                    <a:cubicBezTo>
                      <a:pt x="16810" y="37127"/>
                      <a:pt x="16751" y="37109"/>
                      <a:pt x="16691" y="37109"/>
                    </a:cubicBezTo>
                    <a:cubicBezTo>
                      <a:pt x="16633" y="37109"/>
                      <a:pt x="16576" y="37126"/>
                      <a:pt x="16526" y="37159"/>
                    </a:cubicBezTo>
                    <a:cubicBezTo>
                      <a:pt x="16526" y="37159"/>
                      <a:pt x="12089" y="40083"/>
                      <a:pt x="9032" y="42076"/>
                    </a:cubicBezTo>
                    <a:cubicBezTo>
                      <a:pt x="9216" y="40155"/>
                      <a:pt x="9152" y="37254"/>
                      <a:pt x="7491" y="35521"/>
                    </a:cubicBezTo>
                    <a:cubicBezTo>
                      <a:pt x="5997" y="33961"/>
                      <a:pt x="3443" y="33629"/>
                      <a:pt x="1527" y="33629"/>
                    </a:cubicBezTo>
                    <a:cubicBezTo>
                      <a:pt x="1447" y="33629"/>
                      <a:pt x="1368" y="33630"/>
                      <a:pt x="1290" y="33631"/>
                    </a:cubicBezTo>
                    <a:cubicBezTo>
                      <a:pt x="3518" y="31941"/>
                      <a:pt x="5762" y="30036"/>
                      <a:pt x="5787" y="30015"/>
                    </a:cubicBezTo>
                    <a:cubicBezTo>
                      <a:pt x="5834" y="29974"/>
                      <a:pt x="5867" y="29921"/>
                      <a:pt x="5883" y="29862"/>
                    </a:cubicBezTo>
                    <a:cubicBezTo>
                      <a:pt x="5901" y="29794"/>
                      <a:pt x="7699" y="23064"/>
                      <a:pt x="11516" y="19466"/>
                    </a:cubicBezTo>
                    <a:cubicBezTo>
                      <a:pt x="15339" y="15861"/>
                      <a:pt x="24524" y="13396"/>
                      <a:pt x="24617" y="13372"/>
                    </a:cubicBezTo>
                    <a:cubicBezTo>
                      <a:pt x="24659" y="13360"/>
                      <a:pt x="24700" y="13338"/>
                      <a:pt x="24735" y="13310"/>
                    </a:cubicBezTo>
                    <a:cubicBezTo>
                      <a:pt x="30878" y="8044"/>
                      <a:pt x="50958" y="4555"/>
                      <a:pt x="51160" y="4521"/>
                    </a:cubicBezTo>
                    <a:cubicBezTo>
                      <a:pt x="51256" y="4504"/>
                      <a:pt x="51339" y="4442"/>
                      <a:pt x="51382" y="4353"/>
                    </a:cubicBezTo>
                    <a:cubicBezTo>
                      <a:pt x="51387" y="4340"/>
                      <a:pt x="52032" y="2995"/>
                      <a:pt x="53528" y="887"/>
                    </a:cubicBezTo>
                    <a:cubicBezTo>
                      <a:pt x="55394" y="697"/>
                      <a:pt x="56955" y="601"/>
                      <a:pt x="58173" y="601"/>
                    </a:cubicBezTo>
                    <a:close/>
                    <a:moveTo>
                      <a:pt x="58172" y="1"/>
                    </a:moveTo>
                    <a:cubicBezTo>
                      <a:pt x="56905" y="1"/>
                      <a:pt x="55276" y="102"/>
                      <a:pt x="53331" y="303"/>
                    </a:cubicBezTo>
                    <a:cubicBezTo>
                      <a:pt x="53245" y="312"/>
                      <a:pt x="53167" y="357"/>
                      <a:pt x="53117" y="427"/>
                    </a:cubicBezTo>
                    <a:cubicBezTo>
                      <a:pt x="51799" y="2271"/>
                      <a:pt x="51116" y="3544"/>
                      <a:pt x="50907" y="3954"/>
                    </a:cubicBezTo>
                    <a:cubicBezTo>
                      <a:pt x="48902" y="4306"/>
                      <a:pt x="30502" y="7645"/>
                      <a:pt x="24395" y="12808"/>
                    </a:cubicBezTo>
                    <a:cubicBezTo>
                      <a:pt x="23484" y="13055"/>
                      <a:pt x="14906" y="15442"/>
                      <a:pt x="11104" y="19028"/>
                    </a:cubicBezTo>
                    <a:cubicBezTo>
                      <a:pt x="7364" y="22554"/>
                      <a:pt x="5564" y="28751"/>
                      <a:pt x="5326" y="29616"/>
                    </a:cubicBezTo>
                    <a:cubicBezTo>
                      <a:pt x="4876" y="29998"/>
                      <a:pt x="2368" y="32105"/>
                      <a:pt x="151" y="33730"/>
                    </a:cubicBezTo>
                    <a:cubicBezTo>
                      <a:pt x="43" y="33810"/>
                      <a:pt x="0" y="33951"/>
                      <a:pt x="46" y="34077"/>
                    </a:cubicBezTo>
                    <a:cubicBezTo>
                      <a:pt x="90" y="34195"/>
                      <a:pt x="203" y="34273"/>
                      <a:pt x="328" y="34273"/>
                    </a:cubicBezTo>
                    <a:cubicBezTo>
                      <a:pt x="336" y="34273"/>
                      <a:pt x="343" y="34273"/>
                      <a:pt x="350" y="34272"/>
                    </a:cubicBezTo>
                    <a:cubicBezTo>
                      <a:pt x="704" y="34246"/>
                      <a:pt x="1116" y="34227"/>
                      <a:pt x="1561" y="34227"/>
                    </a:cubicBezTo>
                    <a:cubicBezTo>
                      <a:pt x="3362" y="34227"/>
                      <a:pt x="5715" y="34536"/>
                      <a:pt x="7056" y="35936"/>
                    </a:cubicBezTo>
                    <a:cubicBezTo>
                      <a:pt x="8742" y="37695"/>
                      <a:pt x="8599" y="40889"/>
                      <a:pt x="8363" y="42637"/>
                    </a:cubicBezTo>
                    <a:cubicBezTo>
                      <a:pt x="8337" y="42830"/>
                      <a:pt x="8490" y="42978"/>
                      <a:pt x="8660" y="42978"/>
                    </a:cubicBezTo>
                    <a:cubicBezTo>
                      <a:pt x="8715" y="42978"/>
                      <a:pt x="8771" y="42963"/>
                      <a:pt x="8824" y="42929"/>
                    </a:cubicBezTo>
                    <a:cubicBezTo>
                      <a:pt x="11539" y="41162"/>
                      <a:pt x="15798" y="38357"/>
                      <a:pt x="16689" y="37770"/>
                    </a:cubicBezTo>
                    <a:cubicBezTo>
                      <a:pt x="17867" y="38549"/>
                      <a:pt x="25003" y="43101"/>
                      <a:pt x="32897" y="44432"/>
                    </a:cubicBezTo>
                    <a:cubicBezTo>
                      <a:pt x="35633" y="44894"/>
                      <a:pt x="38471" y="45052"/>
                      <a:pt x="41071" y="45052"/>
                    </a:cubicBezTo>
                    <a:cubicBezTo>
                      <a:pt x="45578" y="45052"/>
                      <a:pt x="49369" y="44578"/>
                      <a:pt x="50674" y="44393"/>
                    </a:cubicBezTo>
                    <a:lnTo>
                      <a:pt x="50674" y="44393"/>
                    </a:lnTo>
                    <a:lnTo>
                      <a:pt x="50390" y="45267"/>
                    </a:lnTo>
                    <a:cubicBezTo>
                      <a:pt x="50350" y="45391"/>
                      <a:pt x="50394" y="45528"/>
                      <a:pt x="50501" y="45604"/>
                    </a:cubicBezTo>
                    <a:cubicBezTo>
                      <a:pt x="50553" y="45641"/>
                      <a:pt x="50614" y="45660"/>
                      <a:pt x="50675" y="45660"/>
                    </a:cubicBezTo>
                    <a:cubicBezTo>
                      <a:pt x="50739" y="45660"/>
                      <a:pt x="50803" y="45640"/>
                      <a:pt x="50856" y="45600"/>
                    </a:cubicBezTo>
                    <a:cubicBezTo>
                      <a:pt x="51923" y="44803"/>
                      <a:pt x="53809" y="43771"/>
                      <a:pt x="56432" y="43771"/>
                    </a:cubicBezTo>
                    <a:cubicBezTo>
                      <a:pt x="57703" y="43771"/>
                      <a:pt x="59146" y="44013"/>
                      <a:pt x="60753" y="44641"/>
                    </a:cubicBezTo>
                    <a:cubicBezTo>
                      <a:pt x="63104" y="45560"/>
                      <a:pt x="64676" y="47196"/>
                      <a:pt x="65426" y="49504"/>
                    </a:cubicBezTo>
                    <a:cubicBezTo>
                      <a:pt x="65466" y="49628"/>
                      <a:pt x="65580" y="49711"/>
                      <a:pt x="65709" y="49712"/>
                    </a:cubicBezTo>
                    <a:lnTo>
                      <a:pt x="65711" y="49712"/>
                    </a:lnTo>
                    <a:cubicBezTo>
                      <a:pt x="65839" y="49712"/>
                      <a:pt x="65954" y="49631"/>
                      <a:pt x="65996" y="49509"/>
                    </a:cubicBezTo>
                    <a:cubicBezTo>
                      <a:pt x="66791" y="47188"/>
                      <a:pt x="67489" y="44948"/>
                      <a:pt x="67550" y="44515"/>
                    </a:cubicBezTo>
                    <a:cubicBezTo>
                      <a:pt x="67573" y="44362"/>
                      <a:pt x="67768" y="44047"/>
                      <a:pt x="67995" y="43680"/>
                    </a:cubicBezTo>
                    <a:cubicBezTo>
                      <a:pt x="68693" y="42550"/>
                      <a:pt x="69994" y="40448"/>
                      <a:pt x="70244" y="36870"/>
                    </a:cubicBezTo>
                    <a:lnTo>
                      <a:pt x="70571" y="32170"/>
                    </a:lnTo>
                    <a:lnTo>
                      <a:pt x="80400" y="23373"/>
                    </a:lnTo>
                    <a:cubicBezTo>
                      <a:pt x="80455" y="23322"/>
                      <a:pt x="80489" y="23253"/>
                      <a:pt x="80498" y="23178"/>
                    </a:cubicBezTo>
                    <a:cubicBezTo>
                      <a:pt x="80694" y="21153"/>
                      <a:pt x="80492" y="17737"/>
                      <a:pt x="78403" y="12961"/>
                    </a:cubicBezTo>
                    <a:cubicBezTo>
                      <a:pt x="74439" y="3901"/>
                      <a:pt x="61681" y="1"/>
                      <a:pt x="5817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5401225" y="3171855"/>
                <a:ext cx="1242341" cy="715712"/>
              </a:xfrm>
              <a:custGeom>
                <a:avLst/>
                <a:gdLst/>
                <a:ahLst/>
                <a:cxnLst/>
                <a:rect l="l" t="t" r="r" b="b"/>
                <a:pathLst>
                  <a:path w="63095" h="36349" extrusionOk="0">
                    <a:moveTo>
                      <a:pt x="28859" y="1"/>
                    </a:moveTo>
                    <a:cubicBezTo>
                      <a:pt x="28859" y="1"/>
                      <a:pt x="27925" y="2804"/>
                      <a:pt x="25354" y="3739"/>
                    </a:cubicBezTo>
                    <a:cubicBezTo>
                      <a:pt x="22785" y="4673"/>
                      <a:pt x="15777" y="8644"/>
                      <a:pt x="15777" y="8644"/>
                    </a:cubicBezTo>
                    <a:cubicBezTo>
                      <a:pt x="15777" y="8644"/>
                      <a:pt x="15543" y="15185"/>
                      <a:pt x="10872" y="19156"/>
                    </a:cubicBezTo>
                    <a:cubicBezTo>
                      <a:pt x="6199" y="23128"/>
                      <a:pt x="816" y="32397"/>
                      <a:pt x="816" y="32397"/>
                    </a:cubicBezTo>
                    <a:lnTo>
                      <a:pt x="0" y="35165"/>
                    </a:lnTo>
                    <a:lnTo>
                      <a:pt x="2547" y="36348"/>
                    </a:lnTo>
                    <a:cubicBezTo>
                      <a:pt x="2547" y="36348"/>
                      <a:pt x="2660" y="32760"/>
                      <a:pt x="8266" y="27267"/>
                    </a:cubicBezTo>
                    <a:cubicBezTo>
                      <a:pt x="13871" y="21774"/>
                      <a:pt x="17346" y="12468"/>
                      <a:pt x="17795" y="12244"/>
                    </a:cubicBezTo>
                    <a:cubicBezTo>
                      <a:pt x="18244" y="12020"/>
                      <a:pt x="28109" y="5517"/>
                      <a:pt x="28109" y="5517"/>
                    </a:cubicBezTo>
                    <a:cubicBezTo>
                      <a:pt x="28109" y="5517"/>
                      <a:pt x="35732" y="10787"/>
                      <a:pt x="44365" y="12244"/>
                    </a:cubicBezTo>
                    <a:cubicBezTo>
                      <a:pt x="47103" y="12706"/>
                      <a:pt x="49930" y="12864"/>
                      <a:pt x="52516" y="12864"/>
                    </a:cubicBezTo>
                    <a:cubicBezTo>
                      <a:pt x="57320" y="12864"/>
                      <a:pt x="61287" y="12319"/>
                      <a:pt x="62285" y="12170"/>
                    </a:cubicBezTo>
                    <a:cubicBezTo>
                      <a:pt x="62777" y="10883"/>
                      <a:pt x="63095" y="9431"/>
                      <a:pt x="62265" y="8878"/>
                    </a:cubicBezTo>
                    <a:cubicBezTo>
                      <a:pt x="60863" y="7943"/>
                      <a:pt x="61330" y="5374"/>
                      <a:pt x="61331" y="5374"/>
                    </a:cubicBezTo>
                    <a:lnTo>
                      <a:pt x="61331" y="5374"/>
                    </a:lnTo>
                    <a:cubicBezTo>
                      <a:pt x="61330" y="5374"/>
                      <a:pt x="60162" y="7943"/>
                      <a:pt x="50819" y="7943"/>
                    </a:cubicBezTo>
                    <a:cubicBezTo>
                      <a:pt x="41473" y="7943"/>
                      <a:pt x="28859" y="1"/>
                      <a:pt x="288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6330180" y="3010870"/>
                <a:ext cx="849171" cy="1070939"/>
              </a:xfrm>
              <a:custGeom>
                <a:avLst/>
                <a:gdLst/>
                <a:ahLst/>
                <a:cxnLst/>
                <a:rect l="l" t="t" r="r" b="b"/>
                <a:pathLst>
                  <a:path w="43127" h="54390" extrusionOk="0">
                    <a:moveTo>
                      <a:pt x="42419" y="0"/>
                    </a:moveTo>
                    <a:lnTo>
                      <a:pt x="32841" y="4439"/>
                    </a:lnTo>
                    <a:cubicBezTo>
                      <a:pt x="32841" y="4439"/>
                      <a:pt x="33308" y="11681"/>
                      <a:pt x="30738" y="15419"/>
                    </a:cubicBezTo>
                    <a:cubicBezTo>
                      <a:pt x="28168" y="19157"/>
                      <a:pt x="27234" y="20325"/>
                      <a:pt x="27234" y="20325"/>
                    </a:cubicBezTo>
                    <a:cubicBezTo>
                      <a:pt x="27234" y="20325"/>
                      <a:pt x="27000" y="25931"/>
                      <a:pt x="25364" y="29435"/>
                    </a:cubicBezTo>
                    <a:cubicBezTo>
                      <a:pt x="23729" y="32939"/>
                      <a:pt x="21160" y="34108"/>
                      <a:pt x="21160" y="34108"/>
                    </a:cubicBezTo>
                    <a:cubicBezTo>
                      <a:pt x="21160" y="34108"/>
                      <a:pt x="21393" y="38080"/>
                      <a:pt x="18122" y="41115"/>
                    </a:cubicBezTo>
                    <a:cubicBezTo>
                      <a:pt x="14852" y="44152"/>
                      <a:pt x="6676" y="49058"/>
                      <a:pt x="1536" y="52329"/>
                    </a:cubicBezTo>
                    <a:cubicBezTo>
                      <a:pt x="999" y="52671"/>
                      <a:pt x="492" y="53033"/>
                      <a:pt x="1" y="53403"/>
                    </a:cubicBezTo>
                    <a:lnTo>
                      <a:pt x="1222" y="54390"/>
                    </a:lnTo>
                    <a:cubicBezTo>
                      <a:pt x="1222" y="54390"/>
                      <a:pt x="6715" y="50130"/>
                      <a:pt x="14450" y="46205"/>
                    </a:cubicBezTo>
                    <a:cubicBezTo>
                      <a:pt x="22187" y="42282"/>
                      <a:pt x="24092" y="39479"/>
                      <a:pt x="26334" y="34882"/>
                    </a:cubicBezTo>
                    <a:cubicBezTo>
                      <a:pt x="28576" y="30287"/>
                      <a:pt x="31379" y="21541"/>
                      <a:pt x="31492" y="20756"/>
                    </a:cubicBezTo>
                    <a:cubicBezTo>
                      <a:pt x="31604" y="19972"/>
                      <a:pt x="33846" y="17954"/>
                      <a:pt x="34183" y="13134"/>
                    </a:cubicBezTo>
                    <a:lnTo>
                      <a:pt x="34519" y="8313"/>
                    </a:lnTo>
                    <a:lnTo>
                      <a:pt x="43126" y="606"/>
                    </a:lnTo>
                    <a:lnTo>
                      <a:pt x="42419"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6591033" y="3117885"/>
                <a:ext cx="123043" cy="274498"/>
              </a:xfrm>
              <a:custGeom>
                <a:avLst/>
                <a:gdLst/>
                <a:ahLst/>
                <a:cxnLst/>
                <a:rect l="l" t="t" r="r" b="b"/>
                <a:pathLst>
                  <a:path w="6249" h="13941" extrusionOk="0">
                    <a:moveTo>
                      <a:pt x="5906" y="1"/>
                    </a:moveTo>
                    <a:cubicBezTo>
                      <a:pt x="5856" y="1"/>
                      <a:pt x="5804" y="14"/>
                      <a:pt x="5758" y="41"/>
                    </a:cubicBezTo>
                    <a:cubicBezTo>
                      <a:pt x="5615" y="126"/>
                      <a:pt x="2275" y="2174"/>
                      <a:pt x="1136" y="6614"/>
                    </a:cubicBezTo>
                    <a:cubicBezTo>
                      <a:pt x="0" y="11041"/>
                      <a:pt x="1217" y="13660"/>
                      <a:pt x="1269" y="13769"/>
                    </a:cubicBezTo>
                    <a:cubicBezTo>
                      <a:pt x="1319" y="13874"/>
                      <a:pt x="1424" y="13940"/>
                      <a:pt x="1539" y="13940"/>
                    </a:cubicBezTo>
                    <a:cubicBezTo>
                      <a:pt x="1761" y="13940"/>
                      <a:pt x="1905" y="13710"/>
                      <a:pt x="1811" y="13511"/>
                    </a:cubicBezTo>
                    <a:cubicBezTo>
                      <a:pt x="1799" y="13486"/>
                      <a:pt x="641" y="10963"/>
                      <a:pt x="1718" y="6763"/>
                    </a:cubicBezTo>
                    <a:cubicBezTo>
                      <a:pt x="2793" y="2570"/>
                      <a:pt x="6034" y="575"/>
                      <a:pt x="6066" y="556"/>
                    </a:cubicBezTo>
                    <a:cubicBezTo>
                      <a:pt x="6205" y="470"/>
                      <a:pt x="6248" y="287"/>
                      <a:pt x="6164" y="147"/>
                    </a:cubicBezTo>
                    <a:cubicBezTo>
                      <a:pt x="6108" y="53"/>
                      <a:pt x="6008" y="1"/>
                      <a:pt x="590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5854607" y="2454292"/>
                <a:ext cx="782796" cy="448558"/>
              </a:xfrm>
              <a:custGeom>
                <a:avLst/>
                <a:gdLst/>
                <a:ahLst/>
                <a:cxnLst/>
                <a:rect l="l" t="t" r="r" b="b"/>
                <a:pathLst>
                  <a:path w="39756" h="22781" extrusionOk="0">
                    <a:moveTo>
                      <a:pt x="18196" y="0"/>
                    </a:moveTo>
                    <a:cubicBezTo>
                      <a:pt x="13076" y="0"/>
                      <a:pt x="8222" y="1483"/>
                      <a:pt x="6165" y="3092"/>
                    </a:cubicBezTo>
                    <a:cubicBezTo>
                      <a:pt x="3272" y="5357"/>
                      <a:pt x="5914" y="6112"/>
                      <a:pt x="7297" y="6489"/>
                    </a:cubicBezTo>
                    <a:cubicBezTo>
                      <a:pt x="8682" y="6866"/>
                      <a:pt x="4530" y="7118"/>
                      <a:pt x="2391" y="9508"/>
                    </a:cubicBezTo>
                    <a:cubicBezTo>
                      <a:pt x="252" y="11898"/>
                      <a:pt x="1" y="16176"/>
                      <a:pt x="1763" y="17183"/>
                    </a:cubicBezTo>
                    <a:cubicBezTo>
                      <a:pt x="2083" y="17366"/>
                      <a:pt x="2511" y="17441"/>
                      <a:pt x="2998" y="17441"/>
                    </a:cubicBezTo>
                    <a:cubicBezTo>
                      <a:pt x="5187" y="17441"/>
                      <a:pt x="8555" y="15925"/>
                      <a:pt x="8555" y="15925"/>
                    </a:cubicBezTo>
                    <a:lnTo>
                      <a:pt x="9815" y="16804"/>
                    </a:lnTo>
                    <a:lnTo>
                      <a:pt x="22646" y="13534"/>
                    </a:lnTo>
                    <a:lnTo>
                      <a:pt x="22771" y="14415"/>
                    </a:lnTo>
                    <a:cubicBezTo>
                      <a:pt x="22851" y="14975"/>
                      <a:pt x="24812" y="15077"/>
                      <a:pt x="26521" y="15077"/>
                    </a:cubicBezTo>
                    <a:cubicBezTo>
                      <a:pt x="27501" y="15077"/>
                      <a:pt x="28398" y="15044"/>
                      <a:pt x="28811" y="15044"/>
                    </a:cubicBezTo>
                    <a:cubicBezTo>
                      <a:pt x="29942" y="15044"/>
                      <a:pt x="30949" y="20201"/>
                      <a:pt x="32711" y="21711"/>
                    </a:cubicBezTo>
                    <a:cubicBezTo>
                      <a:pt x="33591" y="22466"/>
                      <a:pt x="34408" y="22780"/>
                      <a:pt x="35132" y="22780"/>
                    </a:cubicBezTo>
                    <a:cubicBezTo>
                      <a:pt x="35855" y="22780"/>
                      <a:pt x="36484" y="22466"/>
                      <a:pt x="36987" y="21963"/>
                    </a:cubicBezTo>
                    <a:cubicBezTo>
                      <a:pt x="37995" y="20958"/>
                      <a:pt x="39756" y="18566"/>
                      <a:pt x="39503" y="15925"/>
                    </a:cubicBezTo>
                    <a:cubicBezTo>
                      <a:pt x="39252" y="13282"/>
                      <a:pt x="38120" y="12150"/>
                      <a:pt x="38120" y="12150"/>
                    </a:cubicBezTo>
                    <a:cubicBezTo>
                      <a:pt x="38120" y="12150"/>
                      <a:pt x="38875" y="11521"/>
                      <a:pt x="38372" y="10515"/>
                    </a:cubicBezTo>
                    <a:cubicBezTo>
                      <a:pt x="38228" y="10227"/>
                      <a:pt x="37879" y="10124"/>
                      <a:pt x="37454" y="10124"/>
                    </a:cubicBezTo>
                    <a:cubicBezTo>
                      <a:pt x="36390" y="10124"/>
                      <a:pt x="34850" y="10767"/>
                      <a:pt x="34850" y="10767"/>
                    </a:cubicBezTo>
                    <a:cubicBezTo>
                      <a:pt x="34850" y="10767"/>
                      <a:pt x="34850" y="10138"/>
                      <a:pt x="34346" y="8376"/>
                    </a:cubicBezTo>
                    <a:cubicBezTo>
                      <a:pt x="33843" y="6615"/>
                      <a:pt x="31326" y="2841"/>
                      <a:pt x="24408" y="828"/>
                    </a:cubicBezTo>
                    <a:cubicBezTo>
                      <a:pt x="22406" y="246"/>
                      <a:pt x="20279" y="0"/>
                      <a:pt x="1819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5855474" y="2448267"/>
                <a:ext cx="787521" cy="460608"/>
              </a:xfrm>
              <a:custGeom>
                <a:avLst/>
                <a:gdLst/>
                <a:ahLst/>
                <a:cxnLst/>
                <a:rect l="l" t="t" r="r" b="b"/>
                <a:pathLst>
                  <a:path w="39996" h="23393" extrusionOk="0">
                    <a:moveTo>
                      <a:pt x="18192" y="616"/>
                    </a:moveTo>
                    <a:cubicBezTo>
                      <a:pt x="20244" y="616"/>
                      <a:pt x="22331" y="855"/>
                      <a:pt x="24279" y="1422"/>
                    </a:cubicBezTo>
                    <a:cubicBezTo>
                      <a:pt x="30853" y="3334"/>
                      <a:pt x="33491" y="6938"/>
                      <a:pt x="34014" y="8765"/>
                    </a:cubicBezTo>
                    <a:cubicBezTo>
                      <a:pt x="34491" y="10440"/>
                      <a:pt x="34504" y="11067"/>
                      <a:pt x="34504" y="11072"/>
                    </a:cubicBezTo>
                    <a:cubicBezTo>
                      <a:pt x="34504" y="11173"/>
                      <a:pt x="34554" y="11266"/>
                      <a:pt x="34637" y="11322"/>
                    </a:cubicBezTo>
                    <a:cubicBezTo>
                      <a:pt x="34688" y="11356"/>
                      <a:pt x="34746" y="11373"/>
                      <a:pt x="34804" y="11373"/>
                    </a:cubicBezTo>
                    <a:cubicBezTo>
                      <a:pt x="34843" y="11373"/>
                      <a:pt x="34882" y="11365"/>
                      <a:pt x="34919" y="11349"/>
                    </a:cubicBezTo>
                    <a:cubicBezTo>
                      <a:pt x="35705" y="11022"/>
                      <a:pt x="36755" y="10730"/>
                      <a:pt x="37427" y="10730"/>
                    </a:cubicBezTo>
                    <a:cubicBezTo>
                      <a:pt x="37745" y="10730"/>
                      <a:pt x="37978" y="10796"/>
                      <a:pt x="38058" y="10955"/>
                    </a:cubicBezTo>
                    <a:cubicBezTo>
                      <a:pt x="38438" y="11715"/>
                      <a:pt x="37939" y="12177"/>
                      <a:pt x="37882" y="12224"/>
                    </a:cubicBezTo>
                    <a:cubicBezTo>
                      <a:pt x="37747" y="12338"/>
                      <a:pt x="37738" y="12542"/>
                      <a:pt x="37862" y="12668"/>
                    </a:cubicBezTo>
                    <a:cubicBezTo>
                      <a:pt x="37872" y="12678"/>
                      <a:pt x="38922" y="13774"/>
                      <a:pt x="39159" y="16259"/>
                    </a:cubicBezTo>
                    <a:cubicBezTo>
                      <a:pt x="39376" y="18529"/>
                      <a:pt x="37987" y="20800"/>
                      <a:pt x="36731" y="22056"/>
                    </a:cubicBezTo>
                    <a:cubicBezTo>
                      <a:pt x="36243" y="22544"/>
                      <a:pt x="35688" y="22787"/>
                      <a:pt x="35091" y="22787"/>
                    </a:cubicBezTo>
                    <a:cubicBezTo>
                      <a:pt x="34392" y="22787"/>
                      <a:pt x="33635" y="22454"/>
                      <a:pt x="32861" y="21789"/>
                    </a:cubicBezTo>
                    <a:cubicBezTo>
                      <a:pt x="32035" y="21081"/>
                      <a:pt x="31356" y="19444"/>
                      <a:pt x="30757" y="18000"/>
                    </a:cubicBezTo>
                    <a:cubicBezTo>
                      <a:pt x="30046" y="16288"/>
                      <a:pt x="29533" y="15049"/>
                      <a:pt x="28766" y="15049"/>
                    </a:cubicBezTo>
                    <a:lnTo>
                      <a:pt x="28767" y="15050"/>
                    </a:lnTo>
                    <a:cubicBezTo>
                      <a:pt x="28602" y="15050"/>
                      <a:pt x="28364" y="15055"/>
                      <a:pt x="28073" y="15060"/>
                    </a:cubicBezTo>
                    <a:cubicBezTo>
                      <a:pt x="27534" y="15072"/>
                      <a:pt x="27050" y="15078"/>
                      <a:pt x="26616" y="15078"/>
                    </a:cubicBezTo>
                    <a:cubicBezTo>
                      <a:pt x="23890" y="15078"/>
                      <a:pt x="23138" y="14863"/>
                      <a:pt x="23025" y="14679"/>
                    </a:cubicBezTo>
                    <a:lnTo>
                      <a:pt x="22899" y="13798"/>
                    </a:lnTo>
                    <a:cubicBezTo>
                      <a:pt x="22887" y="13714"/>
                      <a:pt x="22840" y="13638"/>
                      <a:pt x="22769" y="13590"/>
                    </a:cubicBezTo>
                    <a:cubicBezTo>
                      <a:pt x="22719" y="13556"/>
                      <a:pt x="22661" y="13539"/>
                      <a:pt x="22603" y="13539"/>
                    </a:cubicBezTo>
                    <a:cubicBezTo>
                      <a:pt x="22577" y="13539"/>
                      <a:pt x="22552" y="13542"/>
                      <a:pt x="22527" y="13549"/>
                    </a:cubicBezTo>
                    <a:lnTo>
                      <a:pt x="9829" y="16786"/>
                    </a:lnTo>
                    <a:lnTo>
                      <a:pt x="8683" y="15984"/>
                    </a:lnTo>
                    <a:cubicBezTo>
                      <a:pt x="8632" y="15948"/>
                      <a:pt x="8572" y="15930"/>
                      <a:pt x="8511" y="15930"/>
                    </a:cubicBezTo>
                    <a:cubicBezTo>
                      <a:pt x="8469" y="15930"/>
                      <a:pt x="8427" y="15938"/>
                      <a:pt x="8388" y="15956"/>
                    </a:cubicBezTo>
                    <a:cubicBezTo>
                      <a:pt x="7303" y="16444"/>
                      <a:pt x="4652" y="17447"/>
                      <a:pt x="2945" y="17447"/>
                    </a:cubicBezTo>
                    <a:cubicBezTo>
                      <a:pt x="2511" y="17447"/>
                      <a:pt x="2138" y="17382"/>
                      <a:pt x="1867" y="17227"/>
                    </a:cubicBezTo>
                    <a:cubicBezTo>
                      <a:pt x="1389" y="16954"/>
                      <a:pt x="1051" y="16347"/>
                      <a:pt x="917" y="15518"/>
                    </a:cubicBezTo>
                    <a:cubicBezTo>
                      <a:pt x="667" y="13980"/>
                      <a:pt x="1156" y="11596"/>
                      <a:pt x="2571" y="10014"/>
                    </a:cubicBezTo>
                    <a:cubicBezTo>
                      <a:pt x="3762" y="8684"/>
                      <a:pt x="5621" y="8039"/>
                      <a:pt x="6731" y="7654"/>
                    </a:cubicBezTo>
                    <a:cubicBezTo>
                      <a:pt x="7517" y="7381"/>
                      <a:pt x="7841" y="7268"/>
                      <a:pt x="7831" y="6938"/>
                    </a:cubicBezTo>
                    <a:cubicBezTo>
                      <a:pt x="7820" y="6638"/>
                      <a:pt x="7479" y="6545"/>
                      <a:pt x="7333" y="6505"/>
                    </a:cubicBezTo>
                    <a:cubicBezTo>
                      <a:pt x="6662" y="6321"/>
                      <a:pt x="5265" y="5940"/>
                      <a:pt x="5132" y="5284"/>
                    </a:cubicBezTo>
                    <a:cubicBezTo>
                      <a:pt x="5049" y="4871"/>
                      <a:pt x="5455" y="4302"/>
                      <a:pt x="6306" y="3634"/>
                    </a:cubicBezTo>
                    <a:cubicBezTo>
                      <a:pt x="8316" y="2062"/>
                      <a:pt x="13145" y="616"/>
                      <a:pt x="18192" y="616"/>
                    </a:cubicBezTo>
                    <a:close/>
                    <a:moveTo>
                      <a:pt x="18124" y="1"/>
                    </a:moveTo>
                    <a:cubicBezTo>
                      <a:pt x="12953" y="1"/>
                      <a:pt x="8061" y="1499"/>
                      <a:pt x="5936" y="3162"/>
                    </a:cubicBezTo>
                    <a:cubicBezTo>
                      <a:pt x="4864" y="4001"/>
                      <a:pt x="4408" y="4733"/>
                      <a:pt x="4543" y="5402"/>
                    </a:cubicBezTo>
                    <a:cubicBezTo>
                      <a:pt x="4723" y="6298"/>
                      <a:pt x="5916" y="6728"/>
                      <a:pt x="6819" y="6986"/>
                    </a:cubicBezTo>
                    <a:cubicBezTo>
                      <a:pt x="6727" y="7019"/>
                      <a:pt x="6629" y="7054"/>
                      <a:pt x="6534" y="7086"/>
                    </a:cubicBezTo>
                    <a:cubicBezTo>
                      <a:pt x="5368" y="7490"/>
                      <a:pt x="3418" y="8167"/>
                      <a:pt x="2123" y="9614"/>
                    </a:cubicBezTo>
                    <a:cubicBezTo>
                      <a:pt x="742" y="11158"/>
                      <a:pt x="1" y="13626"/>
                      <a:pt x="324" y="15614"/>
                    </a:cubicBezTo>
                    <a:cubicBezTo>
                      <a:pt x="490" y="16641"/>
                      <a:pt x="921" y="17380"/>
                      <a:pt x="1569" y="17750"/>
                    </a:cubicBezTo>
                    <a:cubicBezTo>
                      <a:pt x="1939" y="17961"/>
                      <a:pt x="2424" y="18046"/>
                      <a:pt x="2968" y="18046"/>
                    </a:cubicBezTo>
                    <a:cubicBezTo>
                      <a:pt x="4950" y="18046"/>
                      <a:pt x="7710" y="16908"/>
                      <a:pt x="8478" y="16573"/>
                    </a:cubicBezTo>
                    <a:lnTo>
                      <a:pt x="9597" y="17357"/>
                    </a:lnTo>
                    <a:cubicBezTo>
                      <a:pt x="9648" y="17392"/>
                      <a:pt x="9707" y="17411"/>
                      <a:pt x="9768" y="17411"/>
                    </a:cubicBezTo>
                    <a:cubicBezTo>
                      <a:pt x="9793" y="17411"/>
                      <a:pt x="9819" y="17408"/>
                      <a:pt x="9844" y="17401"/>
                    </a:cubicBezTo>
                    <a:lnTo>
                      <a:pt x="22351" y="14213"/>
                    </a:lnTo>
                    <a:lnTo>
                      <a:pt x="22430" y="14763"/>
                    </a:lnTo>
                    <a:cubicBezTo>
                      <a:pt x="22532" y="15479"/>
                      <a:pt x="23923" y="15681"/>
                      <a:pt x="26474" y="15681"/>
                    </a:cubicBezTo>
                    <a:cubicBezTo>
                      <a:pt x="26968" y="15681"/>
                      <a:pt x="27506" y="15673"/>
                      <a:pt x="28086" y="15660"/>
                    </a:cubicBezTo>
                    <a:cubicBezTo>
                      <a:pt x="28371" y="15654"/>
                      <a:pt x="28606" y="15650"/>
                      <a:pt x="28766" y="15650"/>
                    </a:cubicBezTo>
                    <a:cubicBezTo>
                      <a:pt x="29131" y="15650"/>
                      <a:pt x="29750" y="17141"/>
                      <a:pt x="30202" y="18230"/>
                    </a:cubicBezTo>
                    <a:cubicBezTo>
                      <a:pt x="30826" y="19737"/>
                      <a:pt x="31536" y="21444"/>
                      <a:pt x="32471" y="22246"/>
                    </a:cubicBezTo>
                    <a:cubicBezTo>
                      <a:pt x="33472" y="23104"/>
                      <a:pt x="34349" y="23392"/>
                      <a:pt x="35076" y="23392"/>
                    </a:cubicBezTo>
                    <a:cubicBezTo>
                      <a:pt x="36084" y="23392"/>
                      <a:pt x="36801" y="22837"/>
                      <a:pt x="37155" y="22481"/>
                    </a:cubicBezTo>
                    <a:cubicBezTo>
                      <a:pt x="38505" y="21133"/>
                      <a:pt x="39995" y="18681"/>
                      <a:pt x="39759" y="16202"/>
                    </a:cubicBezTo>
                    <a:cubicBezTo>
                      <a:pt x="39560" y="14111"/>
                      <a:pt x="38826" y="12924"/>
                      <a:pt x="38475" y="12465"/>
                    </a:cubicBezTo>
                    <a:cubicBezTo>
                      <a:pt x="38749" y="12099"/>
                      <a:pt x="38981" y="11456"/>
                      <a:pt x="38596" y="10687"/>
                    </a:cubicBezTo>
                    <a:cubicBezTo>
                      <a:pt x="38390" y="10274"/>
                      <a:pt x="37926" y="10131"/>
                      <a:pt x="37385" y="10131"/>
                    </a:cubicBezTo>
                    <a:cubicBezTo>
                      <a:pt x="36589" y="10131"/>
                      <a:pt x="35624" y="10440"/>
                      <a:pt x="35063" y="10649"/>
                    </a:cubicBezTo>
                    <a:cubicBezTo>
                      <a:pt x="35008" y="10270"/>
                      <a:pt x="34881" y="9617"/>
                      <a:pt x="34591" y="8600"/>
                    </a:cubicBezTo>
                    <a:cubicBezTo>
                      <a:pt x="34438" y="8063"/>
                      <a:pt x="32850" y="3289"/>
                      <a:pt x="24448" y="846"/>
                    </a:cubicBezTo>
                    <a:cubicBezTo>
                      <a:pt x="22407" y="252"/>
                      <a:pt x="20242" y="1"/>
                      <a:pt x="1812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6281368" y="2972494"/>
                <a:ext cx="275955" cy="385215"/>
              </a:xfrm>
              <a:custGeom>
                <a:avLst/>
                <a:gdLst/>
                <a:ahLst/>
                <a:cxnLst/>
                <a:rect l="l" t="t" r="r" b="b"/>
                <a:pathLst>
                  <a:path w="14015" h="19564" extrusionOk="0">
                    <a:moveTo>
                      <a:pt x="12607" y="0"/>
                    </a:moveTo>
                    <a:cubicBezTo>
                      <a:pt x="11646" y="0"/>
                      <a:pt x="9790" y="3411"/>
                      <a:pt x="8522" y="6674"/>
                    </a:cubicBezTo>
                    <a:cubicBezTo>
                      <a:pt x="6952" y="10710"/>
                      <a:pt x="1" y="15867"/>
                      <a:pt x="1235" y="17100"/>
                    </a:cubicBezTo>
                    <a:cubicBezTo>
                      <a:pt x="1987" y="17852"/>
                      <a:pt x="4324" y="19564"/>
                      <a:pt x="6719" y="19564"/>
                    </a:cubicBezTo>
                    <a:cubicBezTo>
                      <a:pt x="8251" y="19564"/>
                      <a:pt x="9807" y="18863"/>
                      <a:pt x="10988" y="16764"/>
                    </a:cubicBezTo>
                    <a:cubicBezTo>
                      <a:pt x="14015" y="11382"/>
                      <a:pt x="13119" y="620"/>
                      <a:pt x="13119" y="620"/>
                    </a:cubicBezTo>
                    <a:cubicBezTo>
                      <a:pt x="13011" y="191"/>
                      <a:pt x="12834" y="0"/>
                      <a:pt x="12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6285011" y="2966547"/>
                <a:ext cx="277688" cy="397069"/>
              </a:xfrm>
              <a:custGeom>
                <a:avLst/>
                <a:gdLst/>
                <a:ahLst/>
                <a:cxnLst/>
                <a:rect l="l" t="t" r="r" b="b"/>
                <a:pathLst>
                  <a:path w="14103" h="20166" extrusionOk="0">
                    <a:moveTo>
                      <a:pt x="12429" y="602"/>
                    </a:moveTo>
                    <a:cubicBezTo>
                      <a:pt x="12484" y="606"/>
                      <a:pt x="12570" y="722"/>
                      <a:pt x="12636" y="971"/>
                    </a:cubicBezTo>
                    <a:cubicBezTo>
                      <a:pt x="12680" y="1547"/>
                      <a:pt x="13420" y="11801"/>
                      <a:pt x="10541" y="16918"/>
                    </a:cubicBezTo>
                    <a:cubicBezTo>
                      <a:pt x="9675" y="18456"/>
                      <a:pt x="8531" y="19333"/>
                      <a:pt x="7138" y="19524"/>
                    </a:cubicBezTo>
                    <a:cubicBezTo>
                      <a:pt x="6933" y="19552"/>
                      <a:pt x="6728" y="19565"/>
                      <a:pt x="6523" y="19565"/>
                    </a:cubicBezTo>
                    <a:cubicBezTo>
                      <a:pt x="4188" y="19565"/>
                      <a:pt x="1922" y="17848"/>
                      <a:pt x="1262" y="17189"/>
                    </a:cubicBezTo>
                    <a:cubicBezTo>
                      <a:pt x="832" y="16759"/>
                      <a:pt x="2594" y="14832"/>
                      <a:pt x="4008" y="13284"/>
                    </a:cubicBezTo>
                    <a:cubicBezTo>
                      <a:pt x="5801" y="11324"/>
                      <a:pt x="7833" y="9101"/>
                      <a:pt x="8617" y="7085"/>
                    </a:cubicBezTo>
                    <a:cubicBezTo>
                      <a:pt x="10109" y="3245"/>
                      <a:pt x="11808" y="602"/>
                      <a:pt x="12414" y="602"/>
                    </a:cubicBezTo>
                    <a:lnTo>
                      <a:pt x="12415" y="602"/>
                    </a:lnTo>
                    <a:cubicBezTo>
                      <a:pt x="12418" y="602"/>
                      <a:pt x="12421" y="603"/>
                      <a:pt x="12424" y="603"/>
                    </a:cubicBezTo>
                    <a:cubicBezTo>
                      <a:pt x="12425" y="603"/>
                      <a:pt x="12427" y="603"/>
                      <a:pt x="12429" y="602"/>
                    </a:cubicBezTo>
                    <a:close/>
                    <a:moveTo>
                      <a:pt x="12425" y="1"/>
                    </a:moveTo>
                    <a:cubicBezTo>
                      <a:pt x="10746" y="1"/>
                      <a:pt x="8166" y="6585"/>
                      <a:pt x="8057" y="6867"/>
                    </a:cubicBezTo>
                    <a:cubicBezTo>
                      <a:pt x="7314" y="8778"/>
                      <a:pt x="5322" y="10956"/>
                      <a:pt x="3565" y="12880"/>
                    </a:cubicBezTo>
                    <a:cubicBezTo>
                      <a:pt x="1496" y="15142"/>
                      <a:pt x="1" y="16778"/>
                      <a:pt x="836" y="17614"/>
                    </a:cubicBezTo>
                    <a:cubicBezTo>
                      <a:pt x="1545" y="18323"/>
                      <a:pt x="3989" y="20165"/>
                      <a:pt x="6538" y="20165"/>
                    </a:cubicBezTo>
                    <a:cubicBezTo>
                      <a:pt x="6766" y="20165"/>
                      <a:pt x="6995" y="20150"/>
                      <a:pt x="7220" y="20119"/>
                    </a:cubicBezTo>
                    <a:cubicBezTo>
                      <a:pt x="8809" y="19902"/>
                      <a:pt x="10102" y="18923"/>
                      <a:pt x="11065" y="17213"/>
                    </a:cubicBezTo>
                    <a:cubicBezTo>
                      <a:pt x="14103" y="11814"/>
                      <a:pt x="13269" y="1340"/>
                      <a:pt x="13232" y="896"/>
                    </a:cubicBezTo>
                    <a:cubicBezTo>
                      <a:pt x="13231" y="881"/>
                      <a:pt x="13229" y="864"/>
                      <a:pt x="13225" y="849"/>
                    </a:cubicBezTo>
                    <a:cubicBezTo>
                      <a:pt x="13057" y="179"/>
                      <a:pt x="12719" y="19"/>
                      <a:pt x="12465" y="2"/>
                    </a:cubicBezTo>
                    <a:cubicBezTo>
                      <a:pt x="12452" y="1"/>
                      <a:pt x="12439" y="1"/>
                      <a:pt x="1242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6281368" y="2972494"/>
                <a:ext cx="275955" cy="385215"/>
              </a:xfrm>
              <a:custGeom>
                <a:avLst/>
                <a:gdLst/>
                <a:ahLst/>
                <a:cxnLst/>
                <a:rect l="l" t="t" r="r" b="b"/>
                <a:pathLst>
                  <a:path w="14015" h="19564" extrusionOk="0">
                    <a:moveTo>
                      <a:pt x="12607" y="0"/>
                    </a:moveTo>
                    <a:cubicBezTo>
                      <a:pt x="11646" y="0"/>
                      <a:pt x="9790" y="3411"/>
                      <a:pt x="8522" y="6674"/>
                    </a:cubicBezTo>
                    <a:cubicBezTo>
                      <a:pt x="6952" y="10710"/>
                      <a:pt x="1" y="15867"/>
                      <a:pt x="1235" y="17100"/>
                    </a:cubicBezTo>
                    <a:cubicBezTo>
                      <a:pt x="1987" y="17852"/>
                      <a:pt x="4324" y="19564"/>
                      <a:pt x="6719" y="19564"/>
                    </a:cubicBezTo>
                    <a:cubicBezTo>
                      <a:pt x="8251" y="19564"/>
                      <a:pt x="9807" y="18863"/>
                      <a:pt x="10988" y="16764"/>
                    </a:cubicBezTo>
                    <a:cubicBezTo>
                      <a:pt x="14015" y="11382"/>
                      <a:pt x="13119" y="620"/>
                      <a:pt x="13119" y="620"/>
                    </a:cubicBezTo>
                    <a:cubicBezTo>
                      <a:pt x="13011" y="191"/>
                      <a:pt x="12834" y="0"/>
                      <a:pt x="12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023055" y="2656371"/>
                <a:ext cx="619310" cy="693659"/>
              </a:xfrm>
              <a:custGeom>
                <a:avLst/>
                <a:gdLst/>
                <a:ahLst/>
                <a:cxnLst/>
                <a:rect l="l" t="t" r="r" b="b"/>
                <a:pathLst>
                  <a:path w="31453" h="35229" extrusionOk="0">
                    <a:moveTo>
                      <a:pt x="19501" y="0"/>
                    </a:moveTo>
                    <a:cubicBezTo>
                      <a:pt x="19500" y="0"/>
                      <a:pt x="3146" y="4278"/>
                      <a:pt x="0" y="5662"/>
                    </a:cubicBezTo>
                    <a:cubicBezTo>
                      <a:pt x="0" y="5662"/>
                      <a:pt x="253" y="14216"/>
                      <a:pt x="3523" y="23149"/>
                    </a:cubicBezTo>
                    <a:cubicBezTo>
                      <a:pt x="6794" y="32080"/>
                      <a:pt x="12330" y="35100"/>
                      <a:pt x="14720" y="35226"/>
                    </a:cubicBezTo>
                    <a:cubicBezTo>
                      <a:pt x="14753" y="35228"/>
                      <a:pt x="14786" y="35229"/>
                      <a:pt x="14819" y="35229"/>
                    </a:cubicBezTo>
                    <a:cubicBezTo>
                      <a:pt x="17233" y="35229"/>
                      <a:pt x="21667" y="30764"/>
                      <a:pt x="23652" y="26545"/>
                    </a:cubicBezTo>
                    <a:cubicBezTo>
                      <a:pt x="25665" y="22268"/>
                      <a:pt x="27049" y="17362"/>
                      <a:pt x="27049" y="17362"/>
                    </a:cubicBezTo>
                    <a:cubicBezTo>
                      <a:pt x="27049" y="17362"/>
                      <a:pt x="29943" y="16355"/>
                      <a:pt x="30697" y="13713"/>
                    </a:cubicBezTo>
                    <a:cubicBezTo>
                      <a:pt x="31452" y="11071"/>
                      <a:pt x="31326" y="8680"/>
                      <a:pt x="29313" y="8429"/>
                    </a:cubicBezTo>
                    <a:cubicBezTo>
                      <a:pt x="29229" y="8419"/>
                      <a:pt x="29148" y="8414"/>
                      <a:pt x="29068" y="8414"/>
                    </a:cubicBezTo>
                    <a:cubicBezTo>
                      <a:pt x="27228" y="8414"/>
                      <a:pt x="26420" y="11071"/>
                      <a:pt x="26420" y="11071"/>
                    </a:cubicBezTo>
                    <a:cubicBezTo>
                      <a:pt x="26420" y="11071"/>
                      <a:pt x="23904" y="9436"/>
                      <a:pt x="22898" y="6164"/>
                    </a:cubicBezTo>
                    <a:cubicBezTo>
                      <a:pt x="21996" y="3234"/>
                      <a:pt x="23517" y="910"/>
                      <a:pt x="23121" y="910"/>
                    </a:cubicBezTo>
                    <a:cubicBezTo>
                      <a:pt x="23075" y="910"/>
                      <a:pt x="23003" y="941"/>
                      <a:pt x="22898" y="1007"/>
                    </a:cubicBezTo>
                    <a:cubicBezTo>
                      <a:pt x="21976" y="1583"/>
                      <a:pt x="20211" y="3318"/>
                      <a:pt x="19147" y="3318"/>
                    </a:cubicBezTo>
                    <a:cubicBezTo>
                      <a:pt x="19049" y="3318"/>
                      <a:pt x="18956" y="3303"/>
                      <a:pt x="18871" y="3271"/>
                    </a:cubicBezTo>
                    <a:cubicBezTo>
                      <a:pt x="17865" y="2894"/>
                      <a:pt x="19501" y="0"/>
                      <a:pt x="19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6017069" y="2650444"/>
                <a:ext cx="630986" cy="705493"/>
              </a:xfrm>
              <a:custGeom>
                <a:avLst/>
                <a:gdLst/>
                <a:ahLst/>
                <a:cxnLst/>
                <a:rect l="l" t="t" r="r" b="b"/>
                <a:pathLst>
                  <a:path w="32046" h="35830" extrusionOk="0">
                    <a:moveTo>
                      <a:pt x="19223" y="765"/>
                    </a:moveTo>
                    <a:lnTo>
                      <a:pt x="19223" y="765"/>
                    </a:lnTo>
                    <a:cubicBezTo>
                      <a:pt x="18856" y="1519"/>
                      <a:pt x="18371" y="2719"/>
                      <a:pt x="18614" y="3386"/>
                    </a:cubicBezTo>
                    <a:cubicBezTo>
                      <a:pt x="18696" y="3612"/>
                      <a:pt x="18854" y="3773"/>
                      <a:pt x="19070" y="3853"/>
                    </a:cubicBezTo>
                    <a:cubicBezTo>
                      <a:pt x="19190" y="3899"/>
                      <a:pt x="19317" y="3920"/>
                      <a:pt x="19451" y="3920"/>
                    </a:cubicBezTo>
                    <a:cubicBezTo>
                      <a:pt x="20305" y="3920"/>
                      <a:pt x="21404" y="3057"/>
                      <a:pt x="22388" y="2285"/>
                    </a:cubicBezTo>
                    <a:cubicBezTo>
                      <a:pt x="22634" y="2092"/>
                      <a:pt x="22871" y="1905"/>
                      <a:pt x="23078" y="1756"/>
                    </a:cubicBezTo>
                    <a:lnTo>
                      <a:pt x="23078" y="1756"/>
                    </a:lnTo>
                    <a:cubicBezTo>
                      <a:pt x="23075" y="1768"/>
                      <a:pt x="23071" y="1780"/>
                      <a:pt x="23068" y="1790"/>
                    </a:cubicBezTo>
                    <a:cubicBezTo>
                      <a:pt x="22791" y="2731"/>
                      <a:pt x="22276" y="4479"/>
                      <a:pt x="22914" y="6554"/>
                    </a:cubicBezTo>
                    <a:cubicBezTo>
                      <a:pt x="23940" y="9892"/>
                      <a:pt x="26453" y="11555"/>
                      <a:pt x="26559" y="11624"/>
                    </a:cubicBezTo>
                    <a:cubicBezTo>
                      <a:pt x="26609" y="11657"/>
                      <a:pt x="26666" y="11674"/>
                      <a:pt x="26723" y="11674"/>
                    </a:cubicBezTo>
                    <a:cubicBezTo>
                      <a:pt x="26758" y="11674"/>
                      <a:pt x="26793" y="11668"/>
                      <a:pt x="26826" y="11655"/>
                    </a:cubicBezTo>
                    <a:cubicBezTo>
                      <a:pt x="26915" y="11623"/>
                      <a:pt x="26984" y="11551"/>
                      <a:pt x="27011" y="11461"/>
                    </a:cubicBezTo>
                    <a:cubicBezTo>
                      <a:pt x="27019" y="11434"/>
                      <a:pt x="27777" y="9016"/>
                      <a:pt x="29373" y="9016"/>
                    </a:cubicBezTo>
                    <a:cubicBezTo>
                      <a:pt x="29440" y="9016"/>
                      <a:pt x="29509" y="9020"/>
                      <a:pt x="29579" y="9029"/>
                    </a:cubicBezTo>
                    <a:cubicBezTo>
                      <a:pt x="30099" y="9094"/>
                      <a:pt x="30476" y="9315"/>
                      <a:pt x="30733" y="9705"/>
                    </a:cubicBezTo>
                    <a:cubicBezTo>
                      <a:pt x="31268" y="10512"/>
                      <a:pt x="31261" y="12013"/>
                      <a:pt x="30713" y="13931"/>
                    </a:cubicBezTo>
                    <a:cubicBezTo>
                      <a:pt x="30011" y="16387"/>
                      <a:pt x="27281" y="17370"/>
                      <a:pt x="27254" y="17379"/>
                    </a:cubicBezTo>
                    <a:cubicBezTo>
                      <a:pt x="27162" y="17411"/>
                      <a:pt x="27091" y="17487"/>
                      <a:pt x="27063" y="17581"/>
                    </a:cubicBezTo>
                    <a:cubicBezTo>
                      <a:pt x="27050" y="17630"/>
                      <a:pt x="25664" y="22512"/>
                      <a:pt x="23684" y="26719"/>
                    </a:cubicBezTo>
                    <a:cubicBezTo>
                      <a:pt x="21708" y="30919"/>
                      <a:pt x="17349" y="35229"/>
                      <a:pt x="15119" y="35229"/>
                    </a:cubicBezTo>
                    <a:cubicBezTo>
                      <a:pt x="15092" y="35229"/>
                      <a:pt x="15066" y="35228"/>
                      <a:pt x="15040" y="35227"/>
                    </a:cubicBezTo>
                    <a:cubicBezTo>
                      <a:pt x="12445" y="35089"/>
                      <a:pt x="7185" y="31745"/>
                      <a:pt x="4110" y="23347"/>
                    </a:cubicBezTo>
                    <a:cubicBezTo>
                      <a:pt x="1171" y="15321"/>
                      <a:pt x="679" y="7508"/>
                      <a:pt x="614" y="6158"/>
                    </a:cubicBezTo>
                    <a:cubicBezTo>
                      <a:pt x="3704" y="4891"/>
                      <a:pt x="16205" y="1563"/>
                      <a:pt x="19223" y="765"/>
                    </a:cubicBezTo>
                    <a:close/>
                    <a:moveTo>
                      <a:pt x="19808" y="0"/>
                    </a:moveTo>
                    <a:cubicBezTo>
                      <a:pt x="19782" y="0"/>
                      <a:pt x="19756" y="4"/>
                      <a:pt x="19729" y="11"/>
                    </a:cubicBezTo>
                    <a:cubicBezTo>
                      <a:pt x="19060" y="185"/>
                      <a:pt x="3315" y="4310"/>
                      <a:pt x="183" y="5686"/>
                    </a:cubicBezTo>
                    <a:cubicBezTo>
                      <a:pt x="72" y="5736"/>
                      <a:pt x="1" y="5849"/>
                      <a:pt x="4" y="5971"/>
                    </a:cubicBezTo>
                    <a:cubicBezTo>
                      <a:pt x="7" y="6058"/>
                      <a:pt x="295" y="14677"/>
                      <a:pt x="3545" y="23553"/>
                    </a:cubicBezTo>
                    <a:cubicBezTo>
                      <a:pt x="5371" y="28538"/>
                      <a:pt x="7820" y="31450"/>
                      <a:pt x="9554" y="33013"/>
                    </a:cubicBezTo>
                    <a:cubicBezTo>
                      <a:pt x="11747" y="34992"/>
                      <a:pt x="13809" y="35764"/>
                      <a:pt x="15008" y="35827"/>
                    </a:cubicBezTo>
                    <a:cubicBezTo>
                      <a:pt x="15046" y="35829"/>
                      <a:pt x="15084" y="35829"/>
                      <a:pt x="15121" y="35829"/>
                    </a:cubicBezTo>
                    <a:cubicBezTo>
                      <a:pt x="17794" y="35829"/>
                      <a:pt x="22325" y="31018"/>
                      <a:pt x="24228" y="26975"/>
                    </a:cubicBezTo>
                    <a:cubicBezTo>
                      <a:pt x="26034" y="23133"/>
                      <a:pt x="27351" y="18738"/>
                      <a:pt x="27599" y="17889"/>
                    </a:cubicBezTo>
                    <a:cubicBezTo>
                      <a:pt x="28225" y="17637"/>
                      <a:pt x="30593" y="16536"/>
                      <a:pt x="31290" y="14096"/>
                    </a:cubicBezTo>
                    <a:cubicBezTo>
                      <a:pt x="31712" y="12618"/>
                      <a:pt x="32045" y="10599"/>
                      <a:pt x="31234" y="9371"/>
                    </a:cubicBezTo>
                    <a:cubicBezTo>
                      <a:pt x="30880" y="8836"/>
                      <a:pt x="30348" y="8519"/>
                      <a:pt x="29654" y="8431"/>
                    </a:cubicBezTo>
                    <a:cubicBezTo>
                      <a:pt x="29557" y="8419"/>
                      <a:pt x="29463" y="8414"/>
                      <a:pt x="29371" y="8414"/>
                    </a:cubicBezTo>
                    <a:cubicBezTo>
                      <a:pt x="27782" y="8414"/>
                      <a:pt x="26901" y="10100"/>
                      <a:pt x="26580" y="10891"/>
                    </a:cubicBezTo>
                    <a:cubicBezTo>
                      <a:pt x="25894" y="10345"/>
                      <a:pt x="24243" y="8828"/>
                      <a:pt x="23489" y="6378"/>
                    </a:cubicBezTo>
                    <a:cubicBezTo>
                      <a:pt x="22904" y="4476"/>
                      <a:pt x="23385" y="2840"/>
                      <a:pt x="23645" y="1961"/>
                    </a:cubicBezTo>
                    <a:cubicBezTo>
                      <a:pt x="23797" y="1445"/>
                      <a:pt x="23880" y="1161"/>
                      <a:pt x="23645" y="983"/>
                    </a:cubicBezTo>
                    <a:cubicBezTo>
                      <a:pt x="23575" y="930"/>
                      <a:pt x="23501" y="910"/>
                      <a:pt x="23428" y="910"/>
                    </a:cubicBezTo>
                    <a:cubicBezTo>
                      <a:pt x="23270" y="910"/>
                      <a:pt x="23120" y="1004"/>
                      <a:pt x="23042" y="1053"/>
                    </a:cubicBezTo>
                    <a:cubicBezTo>
                      <a:pt x="22756" y="1232"/>
                      <a:pt x="22397" y="1513"/>
                      <a:pt x="22017" y="1812"/>
                    </a:cubicBezTo>
                    <a:cubicBezTo>
                      <a:pt x="21236" y="2424"/>
                      <a:pt x="20093" y="3321"/>
                      <a:pt x="19459" y="3321"/>
                    </a:cubicBezTo>
                    <a:cubicBezTo>
                      <a:pt x="19394" y="3321"/>
                      <a:pt x="19334" y="3311"/>
                      <a:pt x="19281" y="3291"/>
                    </a:cubicBezTo>
                    <a:cubicBezTo>
                      <a:pt x="19239" y="3275"/>
                      <a:pt x="19205" y="3250"/>
                      <a:pt x="19180" y="3181"/>
                    </a:cubicBezTo>
                    <a:cubicBezTo>
                      <a:pt x="19003" y="2694"/>
                      <a:pt x="19593" y="1290"/>
                      <a:pt x="20067" y="449"/>
                    </a:cubicBezTo>
                    <a:cubicBezTo>
                      <a:pt x="20184" y="242"/>
                      <a:pt x="20026" y="0"/>
                      <a:pt x="1980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6437825" y="2851125"/>
                <a:ext cx="121960" cy="53931"/>
              </a:xfrm>
              <a:custGeom>
                <a:avLst/>
                <a:gdLst/>
                <a:ahLst/>
                <a:cxnLst/>
                <a:rect l="l" t="t" r="r" b="b"/>
                <a:pathLst>
                  <a:path w="6194" h="2739" extrusionOk="0">
                    <a:moveTo>
                      <a:pt x="5854" y="0"/>
                    </a:moveTo>
                    <a:cubicBezTo>
                      <a:pt x="5820" y="0"/>
                      <a:pt x="5784" y="6"/>
                      <a:pt x="5750" y="19"/>
                    </a:cubicBezTo>
                    <a:lnTo>
                      <a:pt x="214" y="2158"/>
                    </a:lnTo>
                    <a:cubicBezTo>
                      <a:pt x="79" y="2210"/>
                      <a:pt x="1" y="2351"/>
                      <a:pt x="27" y="2493"/>
                    </a:cubicBezTo>
                    <a:cubicBezTo>
                      <a:pt x="54" y="2636"/>
                      <a:pt x="177" y="2739"/>
                      <a:pt x="322" y="2739"/>
                    </a:cubicBezTo>
                    <a:cubicBezTo>
                      <a:pt x="360" y="2739"/>
                      <a:pt x="396" y="2732"/>
                      <a:pt x="431" y="2719"/>
                    </a:cubicBezTo>
                    <a:lnTo>
                      <a:pt x="5967" y="580"/>
                    </a:lnTo>
                    <a:cubicBezTo>
                      <a:pt x="6119" y="518"/>
                      <a:pt x="6193" y="346"/>
                      <a:pt x="6134" y="192"/>
                    </a:cubicBezTo>
                    <a:cubicBezTo>
                      <a:pt x="6088" y="73"/>
                      <a:pt x="5975" y="0"/>
                      <a:pt x="585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5968573" y="2871858"/>
                <a:ext cx="495420" cy="171598"/>
              </a:xfrm>
              <a:custGeom>
                <a:avLst/>
                <a:gdLst/>
                <a:ahLst/>
                <a:cxnLst/>
                <a:rect l="l" t="t" r="r" b="b"/>
                <a:pathLst>
                  <a:path w="25161" h="8715" extrusionOk="0">
                    <a:moveTo>
                      <a:pt x="0" y="1"/>
                    </a:moveTo>
                    <a:lnTo>
                      <a:pt x="0" y="1"/>
                    </a:lnTo>
                    <a:cubicBezTo>
                      <a:pt x="0" y="1"/>
                      <a:pt x="126" y="3524"/>
                      <a:pt x="1888" y="5537"/>
                    </a:cubicBezTo>
                    <a:cubicBezTo>
                      <a:pt x="3154" y="6985"/>
                      <a:pt x="5397" y="7521"/>
                      <a:pt x="7072" y="7521"/>
                    </a:cubicBezTo>
                    <a:cubicBezTo>
                      <a:pt x="7725" y="7521"/>
                      <a:pt x="8292" y="7440"/>
                      <a:pt x="8680" y="7299"/>
                    </a:cubicBezTo>
                    <a:cubicBezTo>
                      <a:pt x="10001" y="6818"/>
                      <a:pt x="9832" y="3247"/>
                      <a:pt x="11126" y="3247"/>
                    </a:cubicBezTo>
                    <a:cubicBezTo>
                      <a:pt x="11188" y="3247"/>
                      <a:pt x="11254" y="3255"/>
                      <a:pt x="11323" y="3272"/>
                    </a:cubicBezTo>
                    <a:cubicBezTo>
                      <a:pt x="12832" y="3649"/>
                      <a:pt x="12581" y="5285"/>
                      <a:pt x="13209" y="6795"/>
                    </a:cubicBezTo>
                    <a:cubicBezTo>
                      <a:pt x="13839" y="8304"/>
                      <a:pt x="14467" y="8178"/>
                      <a:pt x="17236" y="8557"/>
                    </a:cubicBezTo>
                    <a:cubicBezTo>
                      <a:pt x="17985" y="8659"/>
                      <a:pt x="18725" y="8715"/>
                      <a:pt x="19425" y="8715"/>
                    </a:cubicBezTo>
                    <a:cubicBezTo>
                      <a:pt x="21313" y="8715"/>
                      <a:pt x="22917" y="8308"/>
                      <a:pt x="23651" y="7299"/>
                    </a:cubicBezTo>
                    <a:cubicBezTo>
                      <a:pt x="24658" y="5914"/>
                      <a:pt x="25161" y="1637"/>
                      <a:pt x="24154" y="1385"/>
                    </a:cubicBezTo>
                    <a:cubicBezTo>
                      <a:pt x="23958" y="1336"/>
                      <a:pt x="23671" y="1315"/>
                      <a:pt x="23309" y="1315"/>
                    </a:cubicBezTo>
                    <a:cubicBezTo>
                      <a:pt x="21814" y="1315"/>
                      <a:pt x="19041" y="1661"/>
                      <a:pt x="16104" y="1762"/>
                    </a:cubicBezTo>
                    <a:cubicBezTo>
                      <a:pt x="12454" y="1887"/>
                      <a:pt x="11070" y="2014"/>
                      <a:pt x="11070" y="2014"/>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5962607" y="2865971"/>
                <a:ext cx="504162" cy="183393"/>
              </a:xfrm>
              <a:custGeom>
                <a:avLst/>
                <a:gdLst/>
                <a:ahLst/>
                <a:cxnLst/>
                <a:rect l="l" t="t" r="r" b="b"/>
                <a:pathLst>
                  <a:path w="25605" h="9314" extrusionOk="0">
                    <a:moveTo>
                      <a:pt x="631" y="665"/>
                    </a:moveTo>
                    <a:lnTo>
                      <a:pt x="11320" y="2610"/>
                    </a:lnTo>
                    <a:cubicBezTo>
                      <a:pt x="11341" y="2612"/>
                      <a:pt x="11361" y="2614"/>
                      <a:pt x="11381" y="2614"/>
                    </a:cubicBezTo>
                    <a:cubicBezTo>
                      <a:pt x="11388" y="2614"/>
                      <a:pt x="11394" y="2613"/>
                      <a:pt x="11401" y="2613"/>
                    </a:cubicBezTo>
                    <a:cubicBezTo>
                      <a:pt x="11415" y="2612"/>
                      <a:pt x="12824" y="2486"/>
                      <a:pt x="16417" y="2362"/>
                    </a:cubicBezTo>
                    <a:cubicBezTo>
                      <a:pt x="17930" y="2310"/>
                      <a:pt x="19387" y="2195"/>
                      <a:pt x="20673" y="2093"/>
                    </a:cubicBezTo>
                    <a:cubicBezTo>
                      <a:pt x="21841" y="2000"/>
                      <a:pt x="22900" y="1916"/>
                      <a:pt x="23625" y="1916"/>
                    </a:cubicBezTo>
                    <a:cubicBezTo>
                      <a:pt x="23955" y="1916"/>
                      <a:pt x="24215" y="1933"/>
                      <a:pt x="24385" y="1975"/>
                    </a:cubicBezTo>
                    <a:cubicBezTo>
                      <a:pt x="24430" y="1987"/>
                      <a:pt x="24501" y="2062"/>
                      <a:pt x="24565" y="2236"/>
                    </a:cubicBezTo>
                    <a:cubicBezTo>
                      <a:pt x="24974" y="3361"/>
                      <a:pt x="24478" y="6366"/>
                      <a:pt x="23711" y="7420"/>
                    </a:cubicBezTo>
                    <a:cubicBezTo>
                      <a:pt x="23099" y="8262"/>
                      <a:pt x="21659" y="8712"/>
                      <a:pt x="19705" y="8712"/>
                    </a:cubicBezTo>
                    <a:cubicBezTo>
                      <a:pt x="19050" y="8712"/>
                      <a:pt x="18337" y="8661"/>
                      <a:pt x="17579" y="8558"/>
                    </a:cubicBezTo>
                    <a:cubicBezTo>
                      <a:pt x="17232" y="8511"/>
                      <a:pt x="16918" y="8470"/>
                      <a:pt x="16633" y="8435"/>
                    </a:cubicBezTo>
                    <a:cubicBezTo>
                      <a:pt x="14679" y="8189"/>
                      <a:pt x="14274" y="8138"/>
                      <a:pt x="13790" y="6979"/>
                    </a:cubicBezTo>
                    <a:cubicBezTo>
                      <a:pt x="13606" y="6538"/>
                      <a:pt x="13501" y="6081"/>
                      <a:pt x="13399" y="5639"/>
                    </a:cubicBezTo>
                    <a:cubicBezTo>
                      <a:pt x="13165" y="4630"/>
                      <a:pt x="12923" y="3585"/>
                      <a:pt x="11698" y="3280"/>
                    </a:cubicBezTo>
                    <a:cubicBezTo>
                      <a:pt x="11605" y="3256"/>
                      <a:pt x="11509" y="3243"/>
                      <a:pt x="11413" y="3243"/>
                    </a:cubicBezTo>
                    <a:lnTo>
                      <a:pt x="11411" y="3243"/>
                    </a:lnTo>
                    <a:cubicBezTo>
                      <a:pt x="10544" y="3243"/>
                      <a:pt x="10208" y="4368"/>
                      <a:pt x="9908" y="5373"/>
                    </a:cubicBezTo>
                    <a:cubicBezTo>
                      <a:pt x="9663" y="6197"/>
                      <a:pt x="9384" y="7132"/>
                      <a:pt x="8881" y="7314"/>
                    </a:cubicBezTo>
                    <a:cubicBezTo>
                      <a:pt x="8510" y="7449"/>
                      <a:pt x="7974" y="7526"/>
                      <a:pt x="7358" y="7526"/>
                    </a:cubicBezTo>
                    <a:cubicBezTo>
                      <a:pt x="5757" y="7526"/>
                      <a:pt x="3616" y="7007"/>
                      <a:pt x="2417" y="5638"/>
                    </a:cubicBezTo>
                    <a:cubicBezTo>
                      <a:pt x="1077" y="4107"/>
                      <a:pt x="720" y="1609"/>
                      <a:pt x="631" y="665"/>
                    </a:cubicBezTo>
                    <a:close/>
                    <a:moveTo>
                      <a:pt x="306" y="0"/>
                    </a:moveTo>
                    <a:cubicBezTo>
                      <a:pt x="234" y="0"/>
                      <a:pt x="163" y="26"/>
                      <a:pt x="107" y="74"/>
                    </a:cubicBezTo>
                    <a:cubicBezTo>
                      <a:pt x="39" y="133"/>
                      <a:pt x="1" y="221"/>
                      <a:pt x="3" y="311"/>
                    </a:cubicBezTo>
                    <a:cubicBezTo>
                      <a:pt x="9" y="460"/>
                      <a:pt x="154" y="3965"/>
                      <a:pt x="1964" y="6034"/>
                    </a:cubicBezTo>
                    <a:cubicBezTo>
                      <a:pt x="3317" y="7579"/>
                      <a:pt x="5621" y="8121"/>
                      <a:pt x="7353" y="8121"/>
                    </a:cubicBezTo>
                    <a:cubicBezTo>
                      <a:pt x="8062" y="8121"/>
                      <a:pt x="8675" y="8030"/>
                      <a:pt x="9088" y="7880"/>
                    </a:cubicBezTo>
                    <a:cubicBezTo>
                      <a:pt x="9874" y="7594"/>
                      <a:pt x="10184" y="6552"/>
                      <a:pt x="10484" y="5544"/>
                    </a:cubicBezTo>
                    <a:cubicBezTo>
                      <a:pt x="10794" y="4506"/>
                      <a:pt x="11020" y="3848"/>
                      <a:pt x="11440" y="3848"/>
                    </a:cubicBezTo>
                    <a:cubicBezTo>
                      <a:pt x="11477" y="3848"/>
                      <a:pt x="11514" y="3853"/>
                      <a:pt x="11554" y="3863"/>
                    </a:cubicBezTo>
                    <a:cubicBezTo>
                      <a:pt x="12380" y="4069"/>
                      <a:pt x="12563" y="4692"/>
                      <a:pt x="12813" y="5775"/>
                    </a:cubicBezTo>
                    <a:cubicBezTo>
                      <a:pt x="12916" y="6219"/>
                      <a:pt x="13032" y="6723"/>
                      <a:pt x="13235" y="7209"/>
                    </a:cubicBezTo>
                    <a:cubicBezTo>
                      <a:pt x="13853" y="8690"/>
                      <a:pt x="14534" y="8776"/>
                      <a:pt x="16557" y="9031"/>
                    </a:cubicBezTo>
                    <a:cubicBezTo>
                      <a:pt x="16841" y="9067"/>
                      <a:pt x="17152" y="9106"/>
                      <a:pt x="17499" y="9153"/>
                    </a:cubicBezTo>
                    <a:cubicBezTo>
                      <a:pt x="18288" y="9261"/>
                      <a:pt x="19028" y="9313"/>
                      <a:pt x="19712" y="9313"/>
                    </a:cubicBezTo>
                    <a:cubicBezTo>
                      <a:pt x="21877" y="9313"/>
                      <a:pt x="23465" y="8781"/>
                      <a:pt x="24197" y="7774"/>
                    </a:cubicBezTo>
                    <a:cubicBezTo>
                      <a:pt x="25082" y="6559"/>
                      <a:pt x="25605" y="3339"/>
                      <a:pt x="25131" y="2032"/>
                    </a:cubicBezTo>
                    <a:cubicBezTo>
                      <a:pt x="25001" y="1675"/>
                      <a:pt x="24799" y="1461"/>
                      <a:pt x="24531" y="1393"/>
                    </a:cubicBezTo>
                    <a:cubicBezTo>
                      <a:pt x="24308" y="1337"/>
                      <a:pt x="23997" y="1314"/>
                      <a:pt x="23606" y="1314"/>
                    </a:cubicBezTo>
                    <a:cubicBezTo>
                      <a:pt x="22874" y="1314"/>
                      <a:pt x="21861" y="1395"/>
                      <a:pt x="20625" y="1494"/>
                    </a:cubicBezTo>
                    <a:cubicBezTo>
                      <a:pt x="19346" y="1595"/>
                      <a:pt x="17897" y="1710"/>
                      <a:pt x="16396" y="1762"/>
                    </a:cubicBezTo>
                    <a:cubicBezTo>
                      <a:pt x="13120" y="1876"/>
                      <a:pt x="11646" y="1990"/>
                      <a:pt x="11389" y="2011"/>
                    </a:cubicBezTo>
                    <a:lnTo>
                      <a:pt x="358" y="5"/>
                    </a:lnTo>
                    <a:cubicBezTo>
                      <a:pt x="341" y="2"/>
                      <a:pt x="323" y="0"/>
                      <a:pt x="30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6240184" y="2917874"/>
                <a:ext cx="212278" cy="118027"/>
              </a:xfrm>
              <a:custGeom>
                <a:avLst/>
                <a:gdLst/>
                <a:ahLst/>
                <a:cxnLst/>
                <a:rect l="l" t="t" r="r" b="b"/>
                <a:pathLst>
                  <a:path w="11026" h="6343" extrusionOk="0">
                    <a:moveTo>
                      <a:pt x="10844" y="0"/>
                    </a:moveTo>
                    <a:lnTo>
                      <a:pt x="0" y="5378"/>
                    </a:lnTo>
                    <a:cubicBezTo>
                      <a:pt x="577" y="5900"/>
                      <a:pt x="1461" y="5917"/>
                      <a:pt x="3420" y="6185"/>
                    </a:cubicBezTo>
                    <a:cubicBezTo>
                      <a:pt x="4169" y="6287"/>
                      <a:pt x="4909" y="6343"/>
                      <a:pt x="5609" y="6343"/>
                    </a:cubicBezTo>
                    <a:cubicBezTo>
                      <a:pt x="7497" y="6343"/>
                      <a:pt x="9101" y="5936"/>
                      <a:pt x="9835" y="4927"/>
                    </a:cubicBezTo>
                    <a:cubicBezTo>
                      <a:pt x="10565" y="3924"/>
                      <a:pt x="11026" y="1410"/>
                      <a:pt x="10844"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6021965" y="2906225"/>
                <a:ext cx="270247" cy="107458"/>
              </a:xfrm>
              <a:custGeom>
                <a:avLst/>
                <a:gdLst/>
                <a:ahLst/>
                <a:cxnLst/>
                <a:rect l="l" t="t" r="r" b="b"/>
                <a:pathLst>
                  <a:path w="14037" h="5775" extrusionOk="0">
                    <a:moveTo>
                      <a:pt x="14037" y="0"/>
                    </a:moveTo>
                    <a:lnTo>
                      <a:pt x="14037" y="0"/>
                    </a:lnTo>
                    <a:cubicBezTo>
                      <a:pt x="13899" y="5"/>
                      <a:pt x="13760" y="12"/>
                      <a:pt x="13622" y="17"/>
                    </a:cubicBezTo>
                    <a:cubicBezTo>
                      <a:pt x="12538" y="54"/>
                      <a:pt x="11658" y="90"/>
                      <a:pt x="10951" y="125"/>
                    </a:cubicBezTo>
                    <a:lnTo>
                      <a:pt x="1" y="4348"/>
                    </a:lnTo>
                    <a:cubicBezTo>
                      <a:pt x="1302" y="5377"/>
                      <a:pt x="3161" y="5774"/>
                      <a:pt x="4599" y="5774"/>
                    </a:cubicBezTo>
                    <a:cubicBezTo>
                      <a:pt x="5248" y="5774"/>
                      <a:pt x="5812" y="5693"/>
                      <a:pt x="6198" y="5553"/>
                    </a:cubicBezTo>
                    <a:cubicBezTo>
                      <a:pt x="7519" y="5072"/>
                      <a:pt x="7350" y="1501"/>
                      <a:pt x="8644" y="1501"/>
                    </a:cubicBezTo>
                    <a:cubicBezTo>
                      <a:pt x="8706" y="1501"/>
                      <a:pt x="8772" y="1509"/>
                      <a:pt x="8841" y="1526"/>
                    </a:cubicBezTo>
                    <a:cubicBezTo>
                      <a:pt x="9742" y="1751"/>
                      <a:pt x="10015" y="2427"/>
                      <a:pt x="10222" y="3255"/>
                    </a:cubicBezTo>
                    <a:lnTo>
                      <a:pt x="14037"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6163287" y="2984859"/>
                <a:ext cx="96816" cy="153956"/>
              </a:xfrm>
              <a:custGeom>
                <a:avLst/>
                <a:gdLst/>
                <a:ahLst/>
                <a:cxnLst/>
                <a:rect l="l" t="t" r="r" b="b"/>
                <a:pathLst>
                  <a:path w="4917" h="7819" extrusionOk="0">
                    <a:moveTo>
                      <a:pt x="438" y="1"/>
                    </a:moveTo>
                    <a:cubicBezTo>
                      <a:pt x="288" y="4"/>
                      <a:pt x="133" y="123"/>
                      <a:pt x="127" y="289"/>
                    </a:cubicBezTo>
                    <a:cubicBezTo>
                      <a:pt x="125" y="322"/>
                      <a:pt x="1" y="3588"/>
                      <a:pt x="1" y="5584"/>
                    </a:cubicBezTo>
                    <a:cubicBezTo>
                      <a:pt x="1" y="6547"/>
                      <a:pt x="167" y="7128"/>
                      <a:pt x="539" y="7467"/>
                    </a:cubicBezTo>
                    <a:cubicBezTo>
                      <a:pt x="844" y="7744"/>
                      <a:pt x="1254" y="7819"/>
                      <a:pt x="1696" y="7819"/>
                    </a:cubicBezTo>
                    <a:cubicBezTo>
                      <a:pt x="1947" y="7819"/>
                      <a:pt x="2209" y="7795"/>
                      <a:pt x="2467" y="7770"/>
                    </a:cubicBezTo>
                    <a:cubicBezTo>
                      <a:pt x="3927" y="7637"/>
                      <a:pt x="4737" y="6975"/>
                      <a:pt x="4770" y="6947"/>
                    </a:cubicBezTo>
                    <a:cubicBezTo>
                      <a:pt x="4899" y="6841"/>
                      <a:pt x="4916" y="6652"/>
                      <a:pt x="4810" y="6524"/>
                    </a:cubicBezTo>
                    <a:cubicBezTo>
                      <a:pt x="4750" y="6452"/>
                      <a:pt x="4665" y="6415"/>
                      <a:pt x="4579" y="6415"/>
                    </a:cubicBezTo>
                    <a:cubicBezTo>
                      <a:pt x="4511" y="6415"/>
                      <a:pt x="4443" y="6438"/>
                      <a:pt x="4387" y="6485"/>
                    </a:cubicBezTo>
                    <a:cubicBezTo>
                      <a:pt x="4380" y="6490"/>
                      <a:pt x="3675" y="7056"/>
                      <a:pt x="2412" y="7171"/>
                    </a:cubicBezTo>
                    <a:cubicBezTo>
                      <a:pt x="2133" y="7197"/>
                      <a:pt x="1888" y="7217"/>
                      <a:pt x="1678" y="7217"/>
                    </a:cubicBezTo>
                    <a:cubicBezTo>
                      <a:pt x="1349" y="7217"/>
                      <a:pt x="1104" y="7169"/>
                      <a:pt x="943" y="7022"/>
                    </a:cubicBezTo>
                    <a:cubicBezTo>
                      <a:pt x="713" y="6812"/>
                      <a:pt x="602" y="6341"/>
                      <a:pt x="602" y="5584"/>
                    </a:cubicBezTo>
                    <a:cubicBezTo>
                      <a:pt x="602" y="3600"/>
                      <a:pt x="726" y="344"/>
                      <a:pt x="727" y="312"/>
                    </a:cubicBezTo>
                    <a:cubicBezTo>
                      <a:pt x="733" y="146"/>
                      <a:pt x="604" y="6"/>
                      <a:pt x="43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6246852" y="3132928"/>
                <a:ext cx="167227" cy="107803"/>
              </a:xfrm>
              <a:custGeom>
                <a:avLst/>
                <a:gdLst/>
                <a:ahLst/>
                <a:cxnLst/>
                <a:rect l="l" t="t" r="r" b="b"/>
                <a:pathLst>
                  <a:path w="8493" h="5475" extrusionOk="0">
                    <a:moveTo>
                      <a:pt x="5466" y="602"/>
                    </a:moveTo>
                    <a:cubicBezTo>
                      <a:pt x="5587" y="602"/>
                      <a:pt x="5708" y="611"/>
                      <a:pt x="5827" y="627"/>
                    </a:cubicBezTo>
                    <a:cubicBezTo>
                      <a:pt x="6867" y="775"/>
                      <a:pt x="7554" y="1282"/>
                      <a:pt x="7713" y="2016"/>
                    </a:cubicBezTo>
                    <a:cubicBezTo>
                      <a:pt x="7853" y="2665"/>
                      <a:pt x="7553" y="3352"/>
                      <a:pt x="6967" y="3724"/>
                    </a:cubicBezTo>
                    <a:cubicBezTo>
                      <a:pt x="5837" y="4442"/>
                      <a:pt x="3276" y="4874"/>
                      <a:pt x="2009" y="4874"/>
                    </a:cubicBezTo>
                    <a:cubicBezTo>
                      <a:pt x="1754" y="4874"/>
                      <a:pt x="1552" y="4857"/>
                      <a:pt x="1424" y="4821"/>
                    </a:cubicBezTo>
                    <a:cubicBezTo>
                      <a:pt x="1049" y="4714"/>
                      <a:pt x="758" y="4452"/>
                      <a:pt x="681" y="4154"/>
                    </a:cubicBezTo>
                    <a:cubicBezTo>
                      <a:pt x="647" y="4028"/>
                      <a:pt x="641" y="3844"/>
                      <a:pt x="799" y="3687"/>
                    </a:cubicBezTo>
                    <a:cubicBezTo>
                      <a:pt x="809" y="3677"/>
                      <a:pt x="818" y="3666"/>
                      <a:pt x="826" y="3655"/>
                    </a:cubicBezTo>
                    <a:cubicBezTo>
                      <a:pt x="851" y="3622"/>
                      <a:pt x="3149" y="602"/>
                      <a:pt x="5466" y="602"/>
                    </a:cubicBezTo>
                    <a:close/>
                    <a:moveTo>
                      <a:pt x="5469" y="1"/>
                    </a:moveTo>
                    <a:cubicBezTo>
                      <a:pt x="2918" y="1"/>
                      <a:pt x="573" y="2996"/>
                      <a:pt x="358" y="3277"/>
                    </a:cubicBezTo>
                    <a:cubicBezTo>
                      <a:pt x="95" y="3552"/>
                      <a:pt x="0" y="3924"/>
                      <a:pt x="98" y="4305"/>
                    </a:cubicBezTo>
                    <a:cubicBezTo>
                      <a:pt x="230" y="4813"/>
                      <a:pt x="675" y="5232"/>
                      <a:pt x="1259" y="5398"/>
                    </a:cubicBezTo>
                    <a:cubicBezTo>
                      <a:pt x="1437" y="5449"/>
                      <a:pt x="1701" y="5474"/>
                      <a:pt x="2025" y="5474"/>
                    </a:cubicBezTo>
                    <a:cubicBezTo>
                      <a:pt x="3479" y="5474"/>
                      <a:pt x="6108" y="4982"/>
                      <a:pt x="7289" y="4230"/>
                    </a:cubicBezTo>
                    <a:cubicBezTo>
                      <a:pt x="8086" y="3724"/>
                      <a:pt x="8493" y="2783"/>
                      <a:pt x="8300" y="1889"/>
                    </a:cubicBezTo>
                    <a:cubicBezTo>
                      <a:pt x="8085" y="895"/>
                      <a:pt x="7215" y="218"/>
                      <a:pt x="5913" y="32"/>
                    </a:cubicBezTo>
                    <a:cubicBezTo>
                      <a:pt x="5764" y="11"/>
                      <a:pt x="5616" y="1"/>
                      <a:pt x="54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6254846" y="3150826"/>
                <a:ext cx="141473" cy="68817"/>
              </a:xfrm>
              <a:custGeom>
                <a:avLst/>
                <a:gdLst/>
                <a:ahLst/>
                <a:cxnLst/>
                <a:rect l="l" t="t" r="r" b="b"/>
                <a:pathLst>
                  <a:path w="7185" h="3495" extrusionOk="0">
                    <a:moveTo>
                      <a:pt x="6849" y="1"/>
                    </a:moveTo>
                    <a:cubicBezTo>
                      <a:pt x="6780" y="1"/>
                      <a:pt x="6711" y="24"/>
                      <a:pt x="6655" y="72"/>
                    </a:cubicBezTo>
                    <a:cubicBezTo>
                      <a:pt x="6623" y="99"/>
                      <a:pt x="3422" y="2774"/>
                      <a:pt x="295" y="2893"/>
                    </a:cubicBezTo>
                    <a:cubicBezTo>
                      <a:pt x="130" y="2899"/>
                      <a:pt x="1" y="3036"/>
                      <a:pt x="3" y="3199"/>
                    </a:cubicBezTo>
                    <a:cubicBezTo>
                      <a:pt x="7" y="3363"/>
                      <a:pt x="141" y="3494"/>
                      <a:pt x="303" y="3494"/>
                    </a:cubicBezTo>
                    <a:cubicBezTo>
                      <a:pt x="304" y="3494"/>
                      <a:pt x="305" y="3494"/>
                      <a:pt x="305" y="3494"/>
                    </a:cubicBezTo>
                    <a:lnTo>
                      <a:pt x="317" y="3494"/>
                    </a:lnTo>
                    <a:cubicBezTo>
                      <a:pt x="3654" y="3366"/>
                      <a:pt x="6905" y="647"/>
                      <a:pt x="7042" y="530"/>
                    </a:cubicBezTo>
                    <a:cubicBezTo>
                      <a:pt x="7169" y="424"/>
                      <a:pt x="7185" y="234"/>
                      <a:pt x="7078" y="107"/>
                    </a:cubicBezTo>
                    <a:cubicBezTo>
                      <a:pt x="7019" y="37"/>
                      <a:pt x="6934" y="1"/>
                      <a:pt x="684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6198946" y="2791739"/>
                <a:ext cx="209068" cy="89373"/>
              </a:xfrm>
              <a:custGeom>
                <a:avLst/>
                <a:gdLst/>
                <a:ahLst/>
                <a:cxnLst/>
                <a:rect l="l" t="t" r="r" b="b"/>
                <a:pathLst>
                  <a:path w="10618" h="4539" extrusionOk="0">
                    <a:moveTo>
                      <a:pt x="6923" y="0"/>
                    </a:moveTo>
                    <a:cubicBezTo>
                      <a:pt x="6677" y="0"/>
                      <a:pt x="6423" y="14"/>
                      <a:pt x="6164" y="45"/>
                    </a:cubicBezTo>
                    <a:cubicBezTo>
                      <a:pt x="4025" y="296"/>
                      <a:pt x="2516" y="2435"/>
                      <a:pt x="1761" y="2812"/>
                    </a:cubicBezTo>
                    <a:cubicBezTo>
                      <a:pt x="1007" y="3189"/>
                      <a:pt x="0" y="3190"/>
                      <a:pt x="0" y="3190"/>
                    </a:cubicBezTo>
                    <a:cubicBezTo>
                      <a:pt x="0" y="3190"/>
                      <a:pt x="1252" y="4538"/>
                      <a:pt x="1987" y="4538"/>
                    </a:cubicBezTo>
                    <a:cubicBezTo>
                      <a:pt x="2092" y="4538"/>
                      <a:pt x="2186" y="4511"/>
                      <a:pt x="2265" y="4448"/>
                    </a:cubicBezTo>
                    <a:cubicBezTo>
                      <a:pt x="2894" y="3944"/>
                      <a:pt x="5158" y="1680"/>
                      <a:pt x="7800" y="1428"/>
                    </a:cubicBezTo>
                    <a:cubicBezTo>
                      <a:pt x="8398" y="1372"/>
                      <a:pt x="8879" y="1353"/>
                      <a:pt x="9262" y="1353"/>
                    </a:cubicBezTo>
                    <a:cubicBezTo>
                      <a:pt x="9948" y="1353"/>
                      <a:pt x="10319" y="1412"/>
                      <a:pt x="10475" y="1412"/>
                    </a:cubicBezTo>
                    <a:cubicBezTo>
                      <a:pt x="10618" y="1412"/>
                      <a:pt x="10581" y="1363"/>
                      <a:pt x="10442" y="1177"/>
                    </a:cubicBezTo>
                    <a:cubicBezTo>
                      <a:pt x="10111" y="734"/>
                      <a:pt x="8710" y="0"/>
                      <a:pt x="692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6191090" y="2785773"/>
                <a:ext cx="223206" cy="101226"/>
              </a:xfrm>
              <a:custGeom>
                <a:avLst/>
                <a:gdLst/>
                <a:ahLst/>
                <a:cxnLst/>
                <a:rect l="l" t="t" r="r" b="b"/>
                <a:pathLst>
                  <a:path w="11336" h="5141" extrusionOk="0">
                    <a:moveTo>
                      <a:pt x="7328" y="603"/>
                    </a:moveTo>
                    <a:cubicBezTo>
                      <a:pt x="8652" y="603"/>
                      <a:pt x="9715" y="1022"/>
                      <a:pt x="10257" y="1371"/>
                    </a:cubicBezTo>
                    <a:cubicBezTo>
                      <a:pt x="10092" y="1362"/>
                      <a:pt x="9896" y="1356"/>
                      <a:pt x="9665" y="1356"/>
                    </a:cubicBezTo>
                    <a:cubicBezTo>
                      <a:pt x="9272" y="1356"/>
                      <a:pt x="8779" y="1374"/>
                      <a:pt x="8171" y="1433"/>
                    </a:cubicBezTo>
                    <a:cubicBezTo>
                      <a:pt x="5769" y="1661"/>
                      <a:pt x="3676" y="3479"/>
                      <a:pt x="2782" y="4254"/>
                    </a:cubicBezTo>
                    <a:cubicBezTo>
                      <a:pt x="2657" y="4365"/>
                      <a:pt x="2553" y="4454"/>
                      <a:pt x="2476" y="4515"/>
                    </a:cubicBezTo>
                    <a:cubicBezTo>
                      <a:pt x="2451" y="4535"/>
                      <a:pt x="2418" y="4544"/>
                      <a:pt x="2376" y="4544"/>
                    </a:cubicBezTo>
                    <a:cubicBezTo>
                      <a:pt x="2128" y="4544"/>
                      <a:pt x="1605" y="4215"/>
                      <a:pt x="1076" y="3739"/>
                    </a:cubicBezTo>
                    <a:cubicBezTo>
                      <a:pt x="1441" y="3686"/>
                      <a:pt x="1897" y="3583"/>
                      <a:pt x="2295" y="3384"/>
                    </a:cubicBezTo>
                    <a:cubicBezTo>
                      <a:pt x="2561" y="3251"/>
                      <a:pt x="2864" y="2972"/>
                      <a:pt x="3248" y="2616"/>
                    </a:cubicBezTo>
                    <a:cubicBezTo>
                      <a:pt x="4072" y="1853"/>
                      <a:pt x="5201" y="810"/>
                      <a:pt x="6599" y="645"/>
                    </a:cubicBezTo>
                    <a:cubicBezTo>
                      <a:pt x="6849" y="616"/>
                      <a:pt x="7092" y="603"/>
                      <a:pt x="7328" y="603"/>
                    </a:cubicBezTo>
                    <a:close/>
                    <a:moveTo>
                      <a:pt x="7341" y="1"/>
                    </a:moveTo>
                    <a:cubicBezTo>
                      <a:pt x="7078" y="1"/>
                      <a:pt x="6806" y="16"/>
                      <a:pt x="6528" y="49"/>
                    </a:cubicBezTo>
                    <a:cubicBezTo>
                      <a:pt x="4937" y="236"/>
                      <a:pt x="3675" y="1403"/>
                      <a:pt x="2840" y="2174"/>
                    </a:cubicBezTo>
                    <a:cubicBezTo>
                      <a:pt x="2505" y="2484"/>
                      <a:pt x="2214" y="2752"/>
                      <a:pt x="2026" y="2847"/>
                    </a:cubicBezTo>
                    <a:cubicBezTo>
                      <a:pt x="1346" y="3186"/>
                      <a:pt x="409" y="3192"/>
                      <a:pt x="399" y="3192"/>
                    </a:cubicBezTo>
                    <a:cubicBezTo>
                      <a:pt x="136" y="3192"/>
                      <a:pt x="1" y="3505"/>
                      <a:pt x="179" y="3697"/>
                    </a:cubicBezTo>
                    <a:cubicBezTo>
                      <a:pt x="533" y="4079"/>
                      <a:pt x="1592" y="5140"/>
                      <a:pt x="2392" y="5140"/>
                    </a:cubicBezTo>
                    <a:cubicBezTo>
                      <a:pt x="2559" y="5140"/>
                      <a:pt x="2715" y="5094"/>
                      <a:pt x="2851" y="4986"/>
                    </a:cubicBezTo>
                    <a:cubicBezTo>
                      <a:pt x="2934" y="4920"/>
                      <a:pt x="3043" y="4825"/>
                      <a:pt x="3177" y="4709"/>
                    </a:cubicBezTo>
                    <a:cubicBezTo>
                      <a:pt x="4027" y="3970"/>
                      <a:pt x="6017" y="2241"/>
                      <a:pt x="8228" y="2031"/>
                    </a:cubicBezTo>
                    <a:cubicBezTo>
                      <a:pt x="8816" y="1975"/>
                      <a:pt x="9291" y="1957"/>
                      <a:pt x="9668" y="1957"/>
                    </a:cubicBezTo>
                    <a:cubicBezTo>
                      <a:pt x="10121" y="1957"/>
                      <a:pt x="10432" y="1983"/>
                      <a:pt x="10628" y="1999"/>
                    </a:cubicBezTo>
                    <a:cubicBezTo>
                      <a:pt x="10714" y="2007"/>
                      <a:pt x="10792" y="2013"/>
                      <a:pt x="10863" y="2013"/>
                    </a:cubicBezTo>
                    <a:cubicBezTo>
                      <a:pt x="11025" y="2013"/>
                      <a:pt x="11147" y="1979"/>
                      <a:pt x="11224" y="1838"/>
                    </a:cubicBezTo>
                    <a:cubicBezTo>
                      <a:pt x="11336" y="1638"/>
                      <a:pt x="11212" y="1474"/>
                      <a:pt x="11081" y="1300"/>
                    </a:cubicBezTo>
                    <a:cubicBezTo>
                      <a:pt x="10716" y="812"/>
                      <a:pt x="9262" y="1"/>
                      <a:pt x="73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6020574" y="2819660"/>
                <a:ext cx="121428" cy="48575"/>
              </a:xfrm>
              <a:custGeom>
                <a:avLst/>
                <a:gdLst/>
                <a:ahLst/>
                <a:cxnLst/>
                <a:rect l="l" t="t" r="r" b="b"/>
                <a:pathLst>
                  <a:path w="6167" h="2467" extrusionOk="0">
                    <a:moveTo>
                      <a:pt x="1754" y="0"/>
                    </a:moveTo>
                    <a:cubicBezTo>
                      <a:pt x="1672" y="0"/>
                      <a:pt x="1591" y="4"/>
                      <a:pt x="1511" y="10"/>
                    </a:cubicBezTo>
                    <a:cubicBezTo>
                      <a:pt x="1" y="136"/>
                      <a:pt x="126" y="1141"/>
                      <a:pt x="126" y="1141"/>
                    </a:cubicBezTo>
                    <a:cubicBezTo>
                      <a:pt x="126" y="1141"/>
                      <a:pt x="757" y="1267"/>
                      <a:pt x="2895" y="1897"/>
                    </a:cubicBezTo>
                    <a:cubicBezTo>
                      <a:pt x="4372" y="2332"/>
                      <a:pt x="4889" y="2466"/>
                      <a:pt x="5192" y="2466"/>
                    </a:cubicBezTo>
                    <a:cubicBezTo>
                      <a:pt x="5327" y="2466"/>
                      <a:pt x="5420" y="2439"/>
                      <a:pt x="5537" y="2401"/>
                    </a:cubicBezTo>
                    <a:cubicBezTo>
                      <a:pt x="5914" y="2275"/>
                      <a:pt x="6166" y="1268"/>
                      <a:pt x="6166" y="1268"/>
                    </a:cubicBezTo>
                    <a:lnTo>
                      <a:pt x="6166" y="1268"/>
                    </a:lnTo>
                    <a:cubicBezTo>
                      <a:pt x="6079" y="1355"/>
                      <a:pt x="5965" y="1389"/>
                      <a:pt x="5841" y="1389"/>
                    </a:cubicBezTo>
                    <a:cubicBezTo>
                      <a:pt x="5429" y="1389"/>
                      <a:pt x="4907" y="1016"/>
                      <a:pt x="4907" y="1016"/>
                    </a:cubicBezTo>
                    <a:cubicBezTo>
                      <a:pt x="4907" y="1016"/>
                      <a:pt x="3215" y="0"/>
                      <a:pt x="1754"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6016262" y="2813753"/>
                <a:ext cx="132100" cy="60429"/>
              </a:xfrm>
              <a:custGeom>
                <a:avLst/>
                <a:gdLst/>
                <a:ahLst/>
                <a:cxnLst/>
                <a:rect l="l" t="t" r="r" b="b"/>
                <a:pathLst>
                  <a:path w="6709" h="3069" extrusionOk="0">
                    <a:moveTo>
                      <a:pt x="1972" y="602"/>
                    </a:moveTo>
                    <a:cubicBezTo>
                      <a:pt x="3327" y="602"/>
                      <a:pt x="4951" y="1562"/>
                      <a:pt x="4952" y="1562"/>
                    </a:cubicBezTo>
                    <a:cubicBezTo>
                      <a:pt x="5025" y="1615"/>
                      <a:pt x="5477" y="1924"/>
                      <a:pt x="5932" y="1980"/>
                    </a:cubicBezTo>
                    <a:cubicBezTo>
                      <a:pt x="5836" y="2209"/>
                      <a:pt x="5731" y="2385"/>
                      <a:pt x="5661" y="2416"/>
                    </a:cubicBezTo>
                    <a:cubicBezTo>
                      <a:pt x="5577" y="2444"/>
                      <a:pt x="5512" y="2466"/>
                      <a:pt x="5406" y="2466"/>
                    </a:cubicBezTo>
                    <a:cubicBezTo>
                      <a:pt x="5157" y="2466"/>
                      <a:pt x="4682" y="2346"/>
                      <a:pt x="3198" y="1910"/>
                    </a:cubicBezTo>
                    <a:cubicBezTo>
                      <a:pt x="1785" y="1494"/>
                      <a:pt x="1028" y="1297"/>
                      <a:pt x="671" y="1209"/>
                    </a:cubicBezTo>
                    <a:cubicBezTo>
                      <a:pt x="695" y="1132"/>
                      <a:pt x="734" y="1060"/>
                      <a:pt x="786" y="997"/>
                    </a:cubicBezTo>
                    <a:cubicBezTo>
                      <a:pt x="960" y="782"/>
                      <a:pt x="1295" y="648"/>
                      <a:pt x="1755" y="610"/>
                    </a:cubicBezTo>
                    <a:cubicBezTo>
                      <a:pt x="1826" y="604"/>
                      <a:pt x="1899" y="602"/>
                      <a:pt x="1972" y="602"/>
                    </a:cubicBezTo>
                    <a:close/>
                    <a:moveTo>
                      <a:pt x="1975" y="0"/>
                    </a:moveTo>
                    <a:cubicBezTo>
                      <a:pt x="1884" y="0"/>
                      <a:pt x="1794" y="4"/>
                      <a:pt x="1705" y="12"/>
                    </a:cubicBezTo>
                    <a:cubicBezTo>
                      <a:pt x="1069" y="64"/>
                      <a:pt x="603" y="268"/>
                      <a:pt x="319" y="619"/>
                    </a:cubicBezTo>
                    <a:cubicBezTo>
                      <a:pt x="0" y="1011"/>
                      <a:pt x="42" y="1433"/>
                      <a:pt x="48" y="1481"/>
                    </a:cubicBezTo>
                    <a:cubicBezTo>
                      <a:pt x="64" y="1609"/>
                      <a:pt x="160" y="1712"/>
                      <a:pt x="287" y="1738"/>
                    </a:cubicBezTo>
                    <a:cubicBezTo>
                      <a:pt x="293" y="1739"/>
                      <a:pt x="939" y="1871"/>
                      <a:pt x="3029" y="2486"/>
                    </a:cubicBezTo>
                    <a:cubicBezTo>
                      <a:pt x="4490" y="2916"/>
                      <a:pt x="5046" y="3068"/>
                      <a:pt x="5409" y="3068"/>
                    </a:cubicBezTo>
                    <a:cubicBezTo>
                      <a:pt x="5574" y="3068"/>
                      <a:pt x="5700" y="3036"/>
                      <a:pt x="5850" y="2986"/>
                    </a:cubicBezTo>
                    <a:cubicBezTo>
                      <a:pt x="6346" y="2820"/>
                      <a:pt x="6607" y="1915"/>
                      <a:pt x="6676" y="1641"/>
                    </a:cubicBezTo>
                    <a:cubicBezTo>
                      <a:pt x="6709" y="1510"/>
                      <a:pt x="6649" y="1373"/>
                      <a:pt x="6532" y="1306"/>
                    </a:cubicBezTo>
                    <a:cubicBezTo>
                      <a:pt x="6486" y="1280"/>
                      <a:pt x="6435" y="1267"/>
                      <a:pt x="6385" y="1267"/>
                    </a:cubicBezTo>
                    <a:cubicBezTo>
                      <a:pt x="6307" y="1267"/>
                      <a:pt x="6230" y="1298"/>
                      <a:pt x="6172" y="1356"/>
                    </a:cubicBezTo>
                    <a:cubicBezTo>
                      <a:pt x="6148" y="1379"/>
                      <a:pt x="6110" y="1390"/>
                      <a:pt x="6061" y="1390"/>
                    </a:cubicBezTo>
                    <a:cubicBezTo>
                      <a:pt x="5877" y="1390"/>
                      <a:pt x="5543" y="1244"/>
                      <a:pt x="5281" y="1060"/>
                    </a:cubicBezTo>
                    <a:cubicBezTo>
                      <a:pt x="5205" y="1014"/>
                      <a:pt x="3498" y="0"/>
                      <a:pt x="197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6431780" y="2509109"/>
                <a:ext cx="146159" cy="233976"/>
              </a:xfrm>
              <a:custGeom>
                <a:avLst/>
                <a:gdLst/>
                <a:ahLst/>
                <a:cxnLst/>
                <a:rect l="l" t="t" r="r" b="b"/>
                <a:pathLst>
                  <a:path w="7423" h="11883" extrusionOk="0">
                    <a:moveTo>
                      <a:pt x="705" y="1"/>
                    </a:moveTo>
                    <a:cubicBezTo>
                      <a:pt x="272" y="1"/>
                      <a:pt x="1" y="57"/>
                      <a:pt x="1" y="57"/>
                    </a:cubicBezTo>
                    <a:cubicBezTo>
                      <a:pt x="1" y="57"/>
                      <a:pt x="5662" y="2447"/>
                      <a:pt x="6165" y="11883"/>
                    </a:cubicBezTo>
                    <a:lnTo>
                      <a:pt x="7297" y="11757"/>
                    </a:lnTo>
                    <a:cubicBezTo>
                      <a:pt x="7297" y="11757"/>
                      <a:pt x="7423" y="7354"/>
                      <a:pt x="5537" y="3328"/>
                    </a:cubicBezTo>
                    <a:cubicBezTo>
                      <a:pt x="4164" y="400"/>
                      <a:pt x="1860"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6425637" y="2503320"/>
                <a:ext cx="157835" cy="245672"/>
              </a:xfrm>
              <a:custGeom>
                <a:avLst/>
                <a:gdLst/>
                <a:ahLst/>
                <a:cxnLst/>
                <a:rect l="l" t="t" r="r" b="b"/>
                <a:pathLst>
                  <a:path w="8016" h="12477" extrusionOk="0">
                    <a:moveTo>
                      <a:pt x="1354" y="601"/>
                    </a:moveTo>
                    <a:cubicBezTo>
                      <a:pt x="2503" y="677"/>
                      <a:pt x="4390" y="1219"/>
                      <a:pt x="5576" y="3749"/>
                    </a:cubicBezTo>
                    <a:cubicBezTo>
                      <a:pt x="7150" y="7109"/>
                      <a:pt x="7300" y="10786"/>
                      <a:pt x="7309" y="11782"/>
                    </a:cubicBezTo>
                    <a:lnTo>
                      <a:pt x="6758" y="11844"/>
                    </a:lnTo>
                    <a:cubicBezTo>
                      <a:pt x="6291" y="4795"/>
                      <a:pt x="2999" y="1712"/>
                      <a:pt x="1354" y="601"/>
                    </a:cubicBezTo>
                    <a:close/>
                    <a:moveTo>
                      <a:pt x="986" y="0"/>
                    </a:moveTo>
                    <a:cubicBezTo>
                      <a:pt x="543" y="0"/>
                      <a:pt x="263" y="55"/>
                      <a:pt x="252" y="57"/>
                    </a:cubicBezTo>
                    <a:cubicBezTo>
                      <a:pt x="124" y="83"/>
                      <a:pt x="27" y="190"/>
                      <a:pt x="14" y="321"/>
                    </a:cubicBezTo>
                    <a:cubicBezTo>
                      <a:pt x="1" y="452"/>
                      <a:pt x="74" y="576"/>
                      <a:pt x="195" y="627"/>
                    </a:cubicBezTo>
                    <a:cubicBezTo>
                      <a:pt x="251" y="651"/>
                      <a:pt x="5691" y="3077"/>
                      <a:pt x="6178" y="12192"/>
                    </a:cubicBezTo>
                    <a:cubicBezTo>
                      <a:pt x="6186" y="12351"/>
                      <a:pt x="6318" y="12477"/>
                      <a:pt x="6477" y="12477"/>
                    </a:cubicBezTo>
                    <a:cubicBezTo>
                      <a:pt x="6489" y="12477"/>
                      <a:pt x="6499" y="12477"/>
                      <a:pt x="6511" y="12476"/>
                    </a:cubicBezTo>
                    <a:lnTo>
                      <a:pt x="7642" y="12350"/>
                    </a:lnTo>
                    <a:cubicBezTo>
                      <a:pt x="7792" y="12333"/>
                      <a:pt x="7907" y="12210"/>
                      <a:pt x="7910" y="12059"/>
                    </a:cubicBezTo>
                    <a:cubicBezTo>
                      <a:pt x="7916" y="11877"/>
                      <a:pt x="8016" y="7538"/>
                      <a:pt x="6121" y="3494"/>
                    </a:cubicBezTo>
                    <a:cubicBezTo>
                      <a:pt x="4678" y="416"/>
                      <a:pt x="2211" y="0"/>
                      <a:pt x="98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6491283" y="2712920"/>
                <a:ext cx="181778" cy="107980"/>
              </a:xfrm>
              <a:custGeom>
                <a:avLst/>
                <a:gdLst/>
                <a:ahLst/>
                <a:cxnLst/>
                <a:rect l="l" t="t" r="r" b="b"/>
                <a:pathLst>
                  <a:path w="9232" h="5484" extrusionOk="0">
                    <a:moveTo>
                      <a:pt x="7210" y="1"/>
                    </a:moveTo>
                    <a:cubicBezTo>
                      <a:pt x="7009" y="1"/>
                      <a:pt x="6805" y="35"/>
                      <a:pt x="6605" y="107"/>
                    </a:cubicBezTo>
                    <a:lnTo>
                      <a:pt x="1312" y="2001"/>
                    </a:lnTo>
                    <a:cubicBezTo>
                      <a:pt x="492" y="2295"/>
                      <a:pt x="1" y="3137"/>
                      <a:pt x="150" y="3997"/>
                    </a:cubicBezTo>
                    <a:cubicBezTo>
                      <a:pt x="300" y="4855"/>
                      <a:pt x="1044" y="5482"/>
                      <a:pt x="1916" y="5484"/>
                    </a:cubicBezTo>
                    <a:cubicBezTo>
                      <a:pt x="2122" y="5484"/>
                      <a:pt x="2327" y="5448"/>
                      <a:pt x="2520" y="5378"/>
                    </a:cubicBezTo>
                    <a:lnTo>
                      <a:pt x="7813" y="3483"/>
                    </a:lnTo>
                    <a:cubicBezTo>
                      <a:pt x="8746" y="3150"/>
                      <a:pt x="9231" y="2123"/>
                      <a:pt x="8898" y="1190"/>
                    </a:cubicBezTo>
                    <a:cubicBezTo>
                      <a:pt x="8635" y="458"/>
                      <a:pt x="7946" y="1"/>
                      <a:pt x="7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6484943" y="2706994"/>
                <a:ext cx="194793" cy="119833"/>
              </a:xfrm>
              <a:custGeom>
                <a:avLst/>
                <a:gdLst/>
                <a:ahLst/>
                <a:cxnLst/>
                <a:rect l="l" t="t" r="r" b="b"/>
                <a:pathLst>
                  <a:path w="9893" h="6086" extrusionOk="0">
                    <a:moveTo>
                      <a:pt x="7533" y="602"/>
                    </a:moveTo>
                    <a:cubicBezTo>
                      <a:pt x="8259" y="604"/>
                      <a:pt x="8877" y="1127"/>
                      <a:pt x="9001" y="1842"/>
                    </a:cubicBezTo>
                    <a:cubicBezTo>
                      <a:pt x="9124" y="2557"/>
                      <a:pt x="8716" y="3257"/>
                      <a:pt x="8034" y="3502"/>
                    </a:cubicBezTo>
                    <a:lnTo>
                      <a:pt x="2742" y="5397"/>
                    </a:lnTo>
                    <a:cubicBezTo>
                      <a:pt x="2583" y="5454"/>
                      <a:pt x="2419" y="5482"/>
                      <a:pt x="2257" y="5482"/>
                    </a:cubicBezTo>
                    <a:cubicBezTo>
                      <a:pt x="1640" y="5482"/>
                      <a:pt x="1046" y="5091"/>
                      <a:pt x="833" y="4493"/>
                    </a:cubicBezTo>
                    <a:cubicBezTo>
                      <a:pt x="554" y="3717"/>
                      <a:pt x="958" y="2862"/>
                      <a:pt x="1736" y="2586"/>
                    </a:cubicBezTo>
                    <a:lnTo>
                      <a:pt x="7029" y="691"/>
                    </a:lnTo>
                    <a:cubicBezTo>
                      <a:pt x="7190" y="632"/>
                      <a:pt x="7361" y="602"/>
                      <a:pt x="7533" y="602"/>
                    </a:cubicBezTo>
                    <a:close/>
                    <a:moveTo>
                      <a:pt x="7531" y="1"/>
                    </a:moveTo>
                    <a:cubicBezTo>
                      <a:pt x="7297" y="1"/>
                      <a:pt x="7059" y="41"/>
                      <a:pt x="6825" y="124"/>
                    </a:cubicBezTo>
                    <a:lnTo>
                      <a:pt x="1532" y="2019"/>
                    </a:lnTo>
                    <a:cubicBezTo>
                      <a:pt x="574" y="2362"/>
                      <a:pt x="0" y="3346"/>
                      <a:pt x="175" y="4349"/>
                    </a:cubicBezTo>
                    <a:cubicBezTo>
                      <a:pt x="349" y="5352"/>
                      <a:pt x="1219" y="6084"/>
                      <a:pt x="2238" y="6086"/>
                    </a:cubicBezTo>
                    <a:cubicBezTo>
                      <a:pt x="2478" y="6084"/>
                      <a:pt x="2718" y="6043"/>
                      <a:pt x="2944" y="5962"/>
                    </a:cubicBezTo>
                    <a:lnTo>
                      <a:pt x="8237" y="4068"/>
                    </a:lnTo>
                    <a:cubicBezTo>
                      <a:pt x="9326" y="3678"/>
                      <a:pt x="9892" y="2479"/>
                      <a:pt x="9502" y="1390"/>
                    </a:cubicBezTo>
                    <a:cubicBezTo>
                      <a:pt x="9197" y="534"/>
                      <a:pt x="8391" y="1"/>
                      <a:pt x="753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6492859" y="2760058"/>
                <a:ext cx="52592" cy="57593"/>
              </a:xfrm>
              <a:custGeom>
                <a:avLst/>
                <a:gdLst/>
                <a:ahLst/>
                <a:cxnLst/>
                <a:rect l="l" t="t" r="r" b="b"/>
                <a:pathLst>
                  <a:path w="2671" h="2925" extrusionOk="0">
                    <a:moveTo>
                      <a:pt x="1107" y="0"/>
                    </a:moveTo>
                    <a:cubicBezTo>
                      <a:pt x="1005" y="0"/>
                      <a:pt x="904" y="18"/>
                      <a:pt x="807" y="54"/>
                    </a:cubicBezTo>
                    <a:cubicBezTo>
                      <a:pt x="230" y="270"/>
                      <a:pt x="0" y="1076"/>
                      <a:pt x="292" y="1854"/>
                    </a:cubicBezTo>
                    <a:cubicBezTo>
                      <a:pt x="535" y="2501"/>
                      <a:pt x="1062" y="2925"/>
                      <a:pt x="1564" y="2925"/>
                    </a:cubicBezTo>
                    <a:cubicBezTo>
                      <a:pt x="1666" y="2925"/>
                      <a:pt x="1766" y="2908"/>
                      <a:pt x="1863" y="2871"/>
                    </a:cubicBezTo>
                    <a:cubicBezTo>
                      <a:pt x="2439" y="2654"/>
                      <a:pt x="2670" y="1849"/>
                      <a:pt x="2379" y="1072"/>
                    </a:cubicBezTo>
                    <a:cubicBezTo>
                      <a:pt x="2135" y="424"/>
                      <a:pt x="1608" y="0"/>
                      <a:pt x="11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6486164" y="2754132"/>
                <a:ext cx="62811" cy="69407"/>
              </a:xfrm>
              <a:custGeom>
                <a:avLst/>
                <a:gdLst/>
                <a:ahLst/>
                <a:cxnLst/>
                <a:rect l="l" t="t" r="r" b="b"/>
                <a:pathLst>
                  <a:path w="3190" h="3525" extrusionOk="0">
                    <a:moveTo>
                      <a:pt x="1435" y="602"/>
                    </a:moveTo>
                    <a:cubicBezTo>
                      <a:pt x="1438" y="602"/>
                      <a:pt x="1441" y="602"/>
                      <a:pt x="1444" y="602"/>
                    </a:cubicBezTo>
                    <a:cubicBezTo>
                      <a:pt x="1820" y="602"/>
                      <a:pt x="2242" y="958"/>
                      <a:pt x="2438" y="1477"/>
                    </a:cubicBezTo>
                    <a:cubicBezTo>
                      <a:pt x="2556" y="1793"/>
                      <a:pt x="2578" y="2121"/>
                      <a:pt x="2498" y="2399"/>
                    </a:cubicBezTo>
                    <a:cubicBezTo>
                      <a:pt x="2427" y="2646"/>
                      <a:pt x="2285" y="2820"/>
                      <a:pt x="2098" y="2890"/>
                    </a:cubicBezTo>
                    <a:cubicBezTo>
                      <a:pt x="2036" y="2913"/>
                      <a:pt x="1972" y="2924"/>
                      <a:pt x="1907" y="2924"/>
                    </a:cubicBezTo>
                    <a:cubicBezTo>
                      <a:pt x="1532" y="2924"/>
                      <a:pt x="1109" y="2568"/>
                      <a:pt x="913" y="2048"/>
                    </a:cubicBezTo>
                    <a:cubicBezTo>
                      <a:pt x="684" y="1438"/>
                      <a:pt x="840" y="790"/>
                      <a:pt x="1252" y="635"/>
                    </a:cubicBezTo>
                    <a:cubicBezTo>
                      <a:pt x="1311" y="614"/>
                      <a:pt x="1373" y="602"/>
                      <a:pt x="1435" y="602"/>
                    </a:cubicBezTo>
                    <a:close/>
                    <a:moveTo>
                      <a:pt x="1441" y="1"/>
                    </a:moveTo>
                    <a:cubicBezTo>
                      <a:pt x="1305" y="1"/>
                      <a:pt x="1171" y="24"/>
                      <a:pt x="1041" y="73"/>
                    </a:cubicBezTo>
                    <a:cubicBezTo>
                      <a:pt x="310" y="348"/>
                      <a:pt x="0" y="1329"/>
                      <a:pt x="350" y="2261"/>
                    </a:cubicBezTo>
                    <a:cubicBezTo>
                      <a:pt x="638" y="3027"/>
                      <a:pt x="1283" y="3524"/>
                      <a:pt x="1910" y="3524"/>
                    </a:cubicBezTo>
                    <a:cubicBezTo>
                      <a:pt x="2047" y="3524"/>
                      <a:pt x="2182" y="3501"/>
                      <a:pt x="2309" y="3453"/>
                    </a:cubicBezTo>
                    <a:cubicBezTo>
                      <a:pt x="2679" y="3313"/>
                      <a:pt x="2951" y="2999"/>
                      <a:pt x="3076" y="2565"/>
                    </a:cubicBezTo>
                    <a:cubicBezTo>
                      <a:pt x="3190" y="2163"/>
                      <a:pt x="3162" y="1702"/>
                      <a:pt x="2999" y="1266"/>
                    </a:cubicBezTo>
                    <a:cubicBezTo>
                      <a:pt x="2711" y="499"/>
                      <a:pt x="2067" y="1"/>
                      <a:pt x="14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6473995" y="2907241"/>
                <a:ext cx="59168" cy="100616"/>
              </a:xfrm>
              <a:custGeom>
                <a:avLst/>
                <a:gdLst/>
                <a:ahLst/>
                <a:cxnLst/>
                <a:rect l="l" t="t" r="r" b="b"/>
                <a:pathLst>
                  <a:path w="3005" h="5110" extrusionOk="0">
                    <a:moveTo>
                      <a:pt x="1503" y="1033"/>
                    </a:moveTo>
                    <a:cubicBezTo>
                      <a:pt x="1926" y="2021"/>
                      <a:pt x="2404" y="3252"/>
                      <a:pt x="2404" y="3608"/>
                    </a:cubicBezTo>
                    <a:cubicBezTo>
                      <a:pt x="2398" y="4101"/>
                      <a:pt x="1996" y="4497"/>
                      <a:pt x="1503" y="4497"/>
                    </a:cubicBezTo>
                    <a:cubicBezTo>
                      <a:pt x="1009" y="4497"/>
                      <a:pt x="607" y="4101"/>
                      <a:pt x="602" y="3608"/>
                    </a:cubicBezTo>
                    <a:cubicBezTo>
                      <a:pt x="602" y="3252"/>
                      <a:pt x="1079" y="2021"/>
                      <a:pt x="1503" y="1033"/>
                    </a:cubicBezTo>
                    <a:close/>
                    <a:moveTo>
                      <a:pt x="1503" y="1"/>
                    </a:moveTo>
                    <a:cubicBezTo>
                      <a:pt x="1390" y="1"/>
                      <a:pt x="1277" y="54"/>
                      <a:pt x="1229" y="161"/>
                    </a:cubicBezTo>
                    <a:cubicBezTo>
                      <a:pt x="1024" y="616"/>
                      <a:pt x="0" y="2915"/>
                      <a:pt x="0" y="3608"/>
                    </a:cubicBezTo>
                    <a:cubicBezTo>
                      <a:pt x="2" y="4437"/>
                      <a:pt x="674" y="5109"/>
                      <a:pt x="1503" y="5109"/>
                    </a:cubicBezTo>
                    <a:cubicBezTo>
                      <a:pt x="2331" y="5109"/>
                      <a:pt x="3004" y="4437"/>
                      <a:pt x="3005" y="3608"/>
                    </a:cubicBezTo>
                    <a:cubicBezTo>
                      <a:pt x="3005" y="2915"/>
                      <a:pt x="1982" y="616"/>
                      <a:pt x="1776" y="161"/>
                    </a:cubicBezTo>
                    <a:cubicBezTo>
                      <a:pt x="1728" y="54"/>
                      <a:pt x="1615" y="1"/>
                      <a:pt x="1503"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6641656" y="1230441"/>
                <a:ext cx="1516071" cy="1799528"/>
              </a:xfrm>
              <a:custGeom>
                <a:avLst/>
                <a:gdLst/>
                <a:ahLst/>
                <a:cxnLst/>
                <a:rect l="l" t="t" r="r" b="b"/>
                <a:pathLst>
                  <a:path w="76997" h="91393" extrusionOk="0">
                    <a:moveTo>
                      <a:pt x="24017" y="0"/>
                    </a:moveTo>
                    <a:cubicBezTo>
                      <a:pt x="22933" y="0"/>
                      <a:pt x="21579" y="521"/>
                      <a:pt x="20269" y="974"/>
                    </a:cubicBezTo>
                    <a:cubicBezTo>
                      <a:pt x="17355" y="1983"/>
                      <a:pt x="9507" y="9607"/>
                      <a:pt x="7713" y="14428"/>
                    </a:cubicBezTo>
                    <a:cubicBezTo>
                      <a:pt x="5919" y="19249"/>
                      <a:pt x="7489" y="20818"/>
                      <a:pt x="10628" y="23733"/>
                    </a:cubicBezTo>
                    <a:cubicBezTo>
                      <a:pt x="13767" y="26647"/>
                      <a:pt x="17579" y="32590"/>
                      <a:pt x="19597" y="38195"/>
                    </a:cubicBezTo>
                    <a:cubicBezTo>
                      <a:pt x="21615" y="43801"/>
                      <a:pt x="24193" y="49182"/>
                      <a:pt x="28341" y="50640"/>
                    </a:cubicBezTo>
                    <a:cubicBezTo>
                      <a:pt x="28341" y="50640"/>
                      <a:pt x="21727" y="53778"/>
                      <a:pt x="17354" y="56918"/>
                    </a:cubicBezTo>
                    <a:cubicBezTo>
                      <a:pt x="12982" y="60056"/>
                      <a:pt x="10852" y="61515"/>
                      <a:pt x="10852" y="61515"/>
                    </a:cubicBezTo>
                    <a:cubicBezTo>
                      <a:pt x="10852" y="61515"/>
                      <a:pt x="4909" y="63196"/>
                      <a:pt x="2667" y="66110"/>
                    </a:cubicBezTo>
                    <a:cubicBezTo>
                      <a:pt x="1326" y="67854"/>
                      <a:pt x="475" y="69225"/>
                      <a:pt x="1" y="70054"/>
                    </a:cubicBezTo>
                    <a:cubicBezTo>
                      <a:pt x="1225" y="69607"/>
                      <a:pt x="3281" y="69045"/>
                      <a:pt x="5884" y="69045"/>
                    </a:cubicBezTo>
                    <a:cubicBezTo>
                      <a:pt x="8729" y="69045"/>
                      <a:pt x="12227" y="69715"/>
                      <a:pt x="16008" y="71940"/>
                    </a:cubicBezTo>
                    <a:cubicBezTo>
                      <a:pt x="24989" y="77223"/>
                      <a:pt x="26900" y="85990"/>
                      <a:pt x="26902" y="91392"/>
                    </a:cubicBezTo>
                    <a:lnTo>
                      <a:pt x="30471" y="88197"/>
                    </a:lnTo>
                    <a:cubicBezTo>
                      <a:pt x="30471" y="88197"/>
                      <a:pt x="39777" y="84497"/>
                      <a:pt x="47512" y="75976"/>
                    </a:cubicBezTo>
                    <a:cubicBezTo>
                      <a:pt x="55247" y="67456"/>
                      <a:pt x="56482" y="63309"/>
                      <a:pt x="57265" y="55685"/>
                    </a:cubicBezTo>
                    <a:cubicBezTo>
                      <a:pt x="58050" y="48061"/>
                      <a:pt x="61190" y="17903"/>
                      <a:pt x="61301" y="17455"/>
                    </a:cubicBezTo>
                    <a:cubicBezTo>
                      <a:pt x="61414" y="17007"/>
                      <a:pt x="62423" y="14764"/>
                      <a:pt x="63769" y="14540"/>
                    </a:cubicBezTo>
                    <a:cubicBezTo>
                      <a:pt x="63791" y="14537"/>
                      <a:pt x="63816" y="14535"/>
                      <a:pt x="63842" y="14535"/>
                    </a:cubicBezTo>
                    <a:cubicBezTo>
                      <a:pt x="65364" y="14535"/>
                      <a:pt x="72530" y="20830"/>
                      <a:pt x="73522" y="21491"/>
                    </a:cubicBezTo>
                    <a:cubicBezTo>
                      <a:pt x="73952" y="21777"/>
                      <a:pt x="74564" y="22002"/>
                      <a:pt x="75144" y="22002"/>
                    </a:cubicBezTo>
                    <a:cubicBezTo>
                      <a:pt x="75924" y="22002"/>
                      <a:pt x="76644" y="21592"/>
                      <a:pt x="76773" y="20369"/>
                    </a:cubicBezTo>
                    <a:cubicBezTo>
                      <a:pt x="76997" y="18240"/>
                      <a:pt x="75204" y="12971"/>
                      <a:pt x="69486" y="7252"/>
                    </a:cubicBezTo>
                    <a:cubicBezTo>
                      <a:pt x="65318" y="3085"/>
                      <a:pt x="61984" y="1479"/>
                      <a:pt x="59962" y="1479"/>
                    </a:cubicBezTo>
                    <a:cubicBezTo>
                      <a:pt x="59210" y="1479"/>
                      <a:pt x="58639" y="1701"/>
                      <a:pt x="58274" y="2096"/>
                    </a:cubicBezTo>
                    <a:cubicBezTo>
                      <a:pt x="56930" y="3553"/>
                      <a:pt x="57826" y="6693"/>
                      <a:pt x="56930" y="11289"/>
                    </a:cubicBezTo>
                    <a:cubicBezTo>
                      <a:pt x="56032" y="15885"/>
                      <a:pt x="50428" y="32478"/>
                      <a:pt x="47625" y="40326"/>
                    </a:cubicBezTo>
                    <a:cubicBezTo>
                      <a:pt x="44821" y="48174"/>
                      <a:pt x="45718" y="58825"/>
                      <a:pt x="45718" y="58825"/>
                    </a:cubicBezTo>
                    <a:cubicBezTo>
                      <a:pt x="45718" y="58825"/>
                      <a:pt x="41906" y="60169"/>
                      <a:pt x="39216" y="62187"/>
                    </a:cubicBezTo>
                    <a:cubicBezTo>
                      <a:pt x="36525" y="64204"/>
                      <a:pt x="32377" y="67008"/>
                      <a:pt x="32377" y="67008"/>
                    </a:cubicBezTo>
                    <a:lnTo>
                      <a:pt x="31256" y="66447"/>
                    </a:lnTo>
                    <a:cubicBezTo>
                      <a:pt x="31256" y="66447"/>
                      <a:pt x="37534" y="60169"/>
                      <a:pt x="39440" y="56581"/>
                    </a:cubicBezTo>
                    <a:cubicBezTo>
                      <a:pt x="41346" y="52993"/>
                      <a:pt x="41906" y="52769"/>
                      <a:pt x="40897" y="50640"/>
                    </a:cubicBezTo>
                    <a:cubicBezTo>
                      <a:pt x="39888" y="48509"/>
                      <a:pt x="31704" y="38195"/>
                      <a:pt x="28116" y="33599"/>
                    </a:cubicBezTo>
                    <a:cubicBezTo>
                      <a:pt x="24529" y="29002"/>
                      <a:pt x="20157" y="21267"/>
                      <a:pt x="19260" y="19025"/>
                    </a:cubicBezTo>
                    <a:cubicBezTo>
                      <a:pt x="18364" y="16782"/>
                      <a:pt x="18476" y="14540"/>
                      <a:pt x="19149" y="12971"/>
                    </a:cubicBezTo>
                    <a:cubicBezTo>
                      <a:pt x="19821" y="11401"/>
                      <a:pt x="26099" y="8261"/>
                      <a:pt x="26212" y="3440"/>
                    </a:cubicBezTo>
                    <a:cubicBezTo>
                      <a:pt x="26273" y="784"/>
                      <a:pt x="25348" y="0"/>
                      <a:pt x="2401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6634174" y="1224553"/>
                <a:ext cx="1529578" cy="1811342"/>
              </a:xfrm>
              <a:custGeom>
                <a:avLst/>
                <a:gdLst/>
                <a:ahLst/>
                <a:cxnLst/>
                <a:rect l="l" t="t" r="r" b="b"/>
                <a:pathLst>
                  <a:path w="77683" h="91993" extrusionOk="0">
                    <a:moveTo>
                      <a:pt x="24397" y="600"/>
                    </a:moveTo>
                    <a:cubicBezTo>
                      <a:pt x="24815" y="600"/>
                      <a:pt x="25180" y="685"/>
                      <a:pt x="25468" y="894"/>
                    </a:cubicBezTo>
                    <a:cubicBezTo>
                      <a:pt x="26048" y="1316"/>
                      <a:pt x="26325" y="2270"/>
                      <a:pt x="26291" y="3732"/>
                    </a:cubicBezTo>
                    <a:cubicBezTo>
                      <a:pt x="26217" y="6899"/>
                      <a:pt x="23359" y="9318"/>
                      <a:pt x="21272" y="11084"/>
                    </a:cubicBezTo>
                    <a:cubicBezTo>
                      <a:pt x="20277" y="11926"/>
                      <a:pt x="19492" y="12590"/>
                      <a:pt x="19252" y="13150"/>
                    </a:cubicBezTo>
                    <a:cubicBezTo>
                      <a:pt x="18474" y="14967"/>
                      <a:pt x="18514" y="17316"/>
                      <a:pt x="19362" y="19434"/>
                    </a:cubicBezTo>
                    <a:cubicBezTo>
                      <a:pt x="20274" y="21714"/>
                      <a:pt x="24658" y="29466"/>
                      <a:pt x="28261" y="34083"/>
                    </a:cubicBezTo>
                    <a:lnTo>
                      <a:pt x="29892" y="36166"/>
                    </a:lnTo>
                    <a:cubicBezTo>
                      <a:pt x="33726" y="41058"/>
                      <a:pt x="40144" y="49247"/>
                      <a:pt x="41006" y="51067"/>
                    </a:cubicBezTo>
                    <a:cubicBezTo>
                      <a:pt x="41781" y="52703"/>
                      <a:pt x="41596" y="53036"/>
                      <a:pt x="40394" y="55201"/>
                    </a:cubicBezTo>
                    <a:cubicBezTo>
                      <a:pt x="40152" y="55637"/>
                      <a:pt x="39872" y="56142"/>
                      <a:pt x="39555" y="56739"/>
                    </a:cubicBezTo>
                    <a:cubicBezTo>
                      <a:pt x="37693" y="60245"/>
                      <a:pt x="31486" y="66471"/>
                      <a:pt x="31423" y="66534"/>
                    </a:cubicBezTo>
                    <a:cubicBezTo>
                      <a:pt x="31279" y="66679"/>
                      <a:pt x="31318" y="66923"/>
                      <a:pt x="31502" y="67014"/>
                    </a:cubicBezTo>
                    <a:lnTo>
                      <a:pt x="32622" y="67575"/>
                    </a:lnTo>
                    <a:cubicBezTo>
                      <a:pt x="32665" y="67596"/>
                      <a:pt x="32711" y="67607"/>
                      <a:pt x="32757" y="67607"/>
                    </a:cubicBezTo>
                    <a:cubicBezTo>
                      <a:pt x="32816" y="67607"/>
                      <a:pt x="32875" y="67589"/>
                      <a:pt x="32926" y="67555"/>
                    </a:cubicBezTo>
                    <a:cubicBezTo>
                      <a:pt x="32966" y="67527"/>
                      <a:pt x="37111" y="64726"/>
                      <a:pt x="39776" y="62726"/>
                    </a:cubicBezTo>
                    <a:cubicBezTo>
                      <a:pt x="42398" y="60760"/>
                      <a:pt x="46161" y="59419"/>
                      <a:pt x="46198" y="59406"/>
                    </a:cubicBezTo>
                    <a:cubicBezTo>
                      <a:pt x="46327" y="59361"/>
                      <a:pt x="46409" y="59234"/>
                      <a:pt x="46398" y="59097"/>
                    </a:cubicBezTo>
                    <a:cubicBezTo>
                      <a:pt x="46389" y="58992"/>
                      <a:pt x="45539" y="48419"/>
                      <a:pt x="48287" y="40725"/>
                    </a:cubicBezTo>
                    <a:cubicBezTo>
                      <a:pt x="51086" y="32887"/>
                      <a:pt x="56693" y="16312"/>
                      <a:pt x="57605" y="11645"/>
                    </a:cubicBezTo>
                    <a:cubicBezTo>
                      <a:pt x="57997" y="9632"/>
                      <a:pt x="58051" y="7876"/>
                      <a:pt x="58093" y="6466"/>
                    </a:cubicBezTo>
                    <a:cubicBezTo>
                      <a:pt x="58149" y="4652"/>
                      <a:pt x="58188" y="3342"/>
                      <a:pt x="58876" y="2597"/>
                    </a:cubicBezTo>
                    <a:cubicBezTo>
                      <a:pt x="59178" y="2270"/>
                      <a:pt x="59661" y="2090"/>
                      <a:pt x="60273" y="2078"/>
                    </a:cubicBezTo>
                    <a:cubicBezTo>
                      <a:pt x="60297" y="2078"/>
                      <a:pt x="60322" y="2077"/>
                      <a:pt x="60346" y="2077"/>
                    </a:cubicBezTo>
                    <a:cubicBezTo>
                      <a:pt x="62634" y="2077"/>
                      <a:pt x="66085" y="4196"/>
                      <a:pt x="69654" y="7763"/>
                    </a:cubicBezTo>
                    <a:cubicBezTo>
                      <a:pt x="75333" y="13443"/>
                      <a:pt x="77071" y="18574"/>
                      <a:pt x="76854" y="20636"/>
                    </a:cubicBezTo>
                    <a:cubicBezTo>
                      <a:pt x="76788" y="21268"/>
                      <a:pt x="76547" y="21685"/>
                      <a:pt x="76139" y="21876"/>
                    </a:cubicBezTo>
                    <a:cubicBezTo>
                      <a:pt x="75955" y="21963"/>
                      <a:pt x="75743" y="22001"/>
                      <a:pt x="75522" y="22001"/>
                    </a:cubicBezTo>
                    <a:cubicBezTo>
                      <a:pt x="75019" y="22001"/>
                      <a:pt x="74467" y="21805"/>
                      <a:pt x="74069" y="21539"/>
                    </a:cubicBezTo>
                    <a:cubicBezTo>
                      <a:pt x="73825" y="21377"/>
                      <a:pt x="73151" y="20826"/>
                      <a:pt x="72299" y="20127"/>
                    </a:cubicBezTo>
                    <a:cubicBezTo>
                      <a:pt x="67985" y="16599"/>
                      <a:pt x="65233" y="14533"/>
                      <a:pt x="64206" y="14533"/>
                    </a:cubicBezTo>
                    <a:cubicBezTo>
                      <a:pt x="64168" y="14533"/>
                      <a:pt x="64132" y="14536"/>
                      <a:pt x="64099" y="14542"/>
                    </a:cubicBezTo>
                    <a:cubicBezTo>
                      <a:pt x="62615" y="14790"/>
                      <a:pt x="61533" y="17110"/>
                      <a:pt x="61390" y="17680"/>
                    </a:cubicBezTo>
                    <a:cubicBezTo>
                      <a:pt x="61265" y="18182"/>
                      <a:pt x="57899" y="50597"/>
                      <a:pt x="57348" y="55952"/>
                    </a:cubicBezTo>
                    <a:cubicBezTo>
                      <a:pt x="56582" y="63373"/>
                      <a:pt x="55436" y="67519"/>
                      <a:pt x="47669" y="76074"/>
                    </a:cubicBezTo>
                    <a:cubicBezTo>
                      <a:pt x="40074" y="84440"/>
                      <a:pt x="30832" y="88179"/>
                      <a:pt x="30740" y="88216"/>
                    </a:cubicBezTo>
                    <a:cubicBezTo>
                      <a:pt x="30707" y="88229"/>
                      <a:pt x="30676" y="88248"/>
                      <a:pt x="30650" y="88272"/>
                    </a:cubicBezTo>
                    <a:lnTo>
                      <a:pt x="27572" y="91028"/>
                    </a:lnTo>
                    <a:cubicBezTo>
                      <a:pt x="27444" y="86705"/>
                      <a:pt x="25986" y="77537"/>
                      <a:pt x="16541" y="71981"/>
                    </a:cubicBezTo>
                    <a:cubicBezTo>
                      <a:pt x="12706" y="69724"/>
                      <a:pt x="9142" y="69053"/>
                      <a:pt x="6258" y="69053"/>
                    </a:cubicBezTo>
                    <a:cubicBezTo>
                      <a:pt x="4072" y="69053"/>
                      <a:pt x="2277" y="69440"/>
                      <a:pt x="1052" y="69813"/>
                    </a:cubicBezTo>
                    <a:cubicBezTo>
                      <a:pt x="1556" y="68992"/>
                      <a:pt x="2287" y="67893"/>
                      <a:pt x="3287" y="66593"/>
                    </a:cubicBezTo>
                    <a:cubicBezTo>
                      <a:pt x="5441" y="63793"/>
                      <a:pt x="11256" y="62120"/>
                      <a:pt x="11314" y="62103"/>
                    </a:cubicBezTo>
                    <a:cubicBezTo>
                      <a:pt x="11344" y="62094"/>
                      <a:pt x="11375" y="62081"/>
                      <a:pt x="11401" y="62062"/>
                    </a:cubicBezTo>
                    <a:cubicBezTo>
                      <a:pt x="11424" y="62047"/>
                      <a:pt x="13584" y="60566"/>
                      <a:pt x="17911" y="57461"/>
                    </a:cubicBezTo>
                    <a:cubicBezTo>
                      <a:pt x="22210" y="54374"/>
                      <a:pt x="28784" y="51241"/>
                      <a:pt x="28851" y="51210"/>
                    </a:cubicBezTo>
                    <a:cubicBezTo>
                      <a:pt x="29092" y="51094"/>
                      <a:pt x="29073" y="50745"/>
                      <a:pt x="28821" y="50656"/>
                    </a:cubicBezTo>
                    <a:cubicBezTo>
                      <a:pt x="24613" y="49177"/>
                      <a:pt x="22035" y="43325"/>
                      <a:pt x="20259" y="38392"/>
                    </a:cubicBezTo>
                    <a:cubicBezTo>
                      <a:pt x="18322" y="33013"/>
                      <a:pt x="14518" y="26881"/>
                      <a:pt x="11212" y="23812"/>
                    </a:cubicBezTo>
                    <a:cubicBezTo>
                      <a:pt x="8155" y="20973"/>
                      <a:pt x="6620" y="19548"/>
                      <a:pt x="8376" y="14831"/>
                    </a:cubicBezTo>
                    <a:cubicBezTo>
                      <a:pt x="10142" y="10081"/>
                      <a:pt x="17855" y="2558"/>
                      <a:pt x="20748" y="1556"/>
                    </a:cubicBezTo>
                    <a:lnTo>
                      <a:pt x="21177" y="1407"/>
                    </a:lnTo>
                    <a:cubicBezTo>
                      <a:pt x="22316" y="1008"/>
                      <a:pt x="23482" y="600"/>
                      <a:pt x="24397" y="600"/>
                    </a:cubicBezTo>
                    <a:close/>
                    <a:moveTo>
                      <a:pt x="24399" y="1"/>
                    </a:moveTo>
                    <a:cubicBezTo>
                      <a:pt x="23375" y="1"/>
                      <a:pt x="22163" y="425"/>
                      <a:pt x="20978" y="840"/>
                    </a:cubicBezTo>
                    <a:lnTo>
                      <a:pt x="20551" y="990"/>
                    </a:lnTo>
                    <a:cubicBezTo>
                      <a:pt x="17567" y="2022"/>
                      <a:pt x="9623" y="9751"/>
                      <a:pt x="7811" y="14622"/>
                    </a:cubicBezTo>
                    <a:cubicBezTo>
                      <a:pt x="5917" y="19714"/>
                      <a:pt x="7755" y="21422"/>
                      <a:pt x="10803" y="24252"/>
                    </a:cubicBezTo>
                    <a:cubicBezTo>
                      <a:pt x="14047" y="27264"/>
                      <a:pt x="17786" y="33296"/>
                      <a:pt x="19694" y="38596"/>
                    </a:cubicBezTo>
                    <a:cubicBezTo>
                      <a:pt x="21533" y="43704"/>
                      <a:pt x="23949" y="49109"/>
                      <a:pt x="27983" y="50964"/>
                    </a:cubicBezTo>
                    <a:cubicBezTo>
                      <a:pt x="26239" y="51821"/>
                      <a:pt x="21130" y="54409"/>
                      <a:pt x="17558" y="56973"/>
                    </a:cubicBezTo>
                    <a:cubicBezTo>
                      <a:pt x="13560" y="59843"/>
                      <a:pt x="11414" y="61323"/>
                      <a:pt x="11101" y="61539"/>
                    </a:cubicBezTo>
                    <a:cubicBezTo>
                      <a:pt x="10488" y="61717"/>
                      <a:pt x="5004" y="63374"/>
                      <a:pt x="2809" y="66227"/>
                    </a:cubicBezTo>
                    <a:cubicBezTo>
                      <a:pt x="1475" y="67961"/>
                      <a:pt x="611" y="69346"/>
                      <a:pt x="120" y="70203"/>
                    </a:cubicBezTo>
                    <a:cubicBezTo>
                      <a:pt x="0" y="70414"/>
                      <a:pt x="162" y="70654"/>
                      <a:pt x="378" y="70654"/>
                    </a:cubicBezTo>
                    <a:cubicBezTo>
                      <a:pt x="412" y="70654"/>
                      <a:pt x="448" y="70648"/>
                      <a:pt x="484" y="70635"/>
                    </a:cubicBezTo>
                    <a:cubicBezTo>
                      <a:pt x="1611" y="70223"/>
                      <a:pt x="3642" y="69654"/>
                      <a:pt x="6254" y="69654"/>
                    </a:cubicBezTo>
                    <a:cubicBezTo>
                      <a:pt x="9048" y="69654"/>
                      <a:pt x="12508" y="70306"/>
                      <a:pt x="16236" y="72499"/>
                    </a:cubicBezTo>
                    <a:cubicBezTo>
                      <a:pt x="25929" y="78201"/>
                      <a:pt x="26980" y="87820"/>
                      <a:pt x="26981" y="91692"/>
                    </a:cubicBezTo>
                    <a:cubicBezTo>
                      <a:pt x="26982" y="91857"/>
                      <a:pt x="27116" y="91992"/>
                      <a:pt x="27282" y="91992"/>
                    </a:cubicBezTo>
                    <a:cubicBezTo>
                      <a:pt x="27355" y="91992"/>
                      <a:pt x="27428" y="91965"/>
                      <a:pt x="27482" y="91915"/>
                    </a:cubicBezTo>
                    <a:lnTo>
                      <a:pt x="31013" y="88754"/>
                    </a:lnTo>
                    <a:cubicBezTo>
                      <a:pt x="31770" y="88442"/>
                      <a:pt x="40715" y="84628"/>
                      <a:pt x="48116" y="76479"/>
                    </a:cubicBezTo>
                    <a:cubicBezTo>
                      <a:pt x="56003" y="67792"/>
                      <a:pt x="57169" y="63573"/>
                      <a:pt x="57946" y="56016"/>
                    </a:cubicBezTo>
                    <a:cubicBezTo>
                      <a:pt x="58765" y="48068"/>
                      <a:pt x="61844" y="18505"/>
                      <a:pt x="61975" y="17828"/>
                    </a:cubicBezTo>
                    <a:cubicBezTo>
                      <a:pt x="62099" y="17332"/>
                      <a:pt x="63081" y="15323"/>
                      <a:pt x="64198" y="15137"/>
                    </a:cubicBezTo>
                    <a:cubicBezTo>
                      <a:pt x="64214" y="15135"/>
                      <a:pt x="64230" y="15133"/>
                      <a:pt x="64248" y="15133"/>
                    </a:cubicBezTo>
                    <a:cubicBezTo>
                      <a:pt x="65248" y="15133"/>
                      <a:pt x="69905" y="18947"/>
                      <a:pt x="71919" y="20595"/>
                    </a:cubicBezTo>
                    <a:cubicBezTo>
                      <a:pt x="72818" y="21331"/>
                      <a:pt x="73469" y="21862"/>
                      <a:pt x="73737" y="22041"/>
                    </a:cubicBezTo>
                    <a:cubicBezTo>
                      <a:pt x="74208" y="22355"/>
                      <a:pt x="74881" y="22602"/>
                      <a:pt x="75529" y="22602"/>
                    </a:cubicBezTo>
                    <a:cubicBezTo>
                      <a:pt x="75831" y="22602"/>
                      <a:pt x="76128" y="22548"/>
                      <a:pt x="76396" y="22422"/>
                    </a:cubicBezTo>
                    <a:cubicBezTo>
                      <a:pt x="76816" y="22225"/>
                      <a:pt x="77341" y="21766"/>
                      <a:pt x="77453" y="20701"/>
                    </a:cubicBezTo>
                    <a:cubicBezTo>
                      <a:pt x="77683" y="18524"/>
                      <a:pt x="75908" y="13169"/>
                      <a:pt x="70079" y="7340"/>
                    </a:cubicBezTo>
                    <a:cubicBezTo>
                      <a:pt x="66345" y="3607"/>
                      <a:pt x="62804" y="1479"/>
                      <a:pt x="60341" y="1479"/>
                    </a:cubicBezTo>
                    <a:cubicBezTo>
                      <a:pt x="60314" y="1479"/>
                      <a:pt x="60288" y="1479"/>
                      <a:pt x="60262" y="1479"/>
                    </a:cubicBezTo>
                    <a:cubicBezTo>
                      <a:pt x="59483" y="1495"/>
                      <a:pt x="58851" y="1741"/>
                      <a:pt x="58435" y="2192"/>
                    </a:cubicBezTo>
                    <a:cubicBezTo>
                      <a:pt x="57595" y="3101"/>
                      <a:pt x="57553" y="4505"/>
                      <a:pt x="57493" y="6450"/>
                    </a:cubicBezTo>
                    <a:cubicBezTo>
                      <a:pt x="57452" y="7838"/>
                      <a:pt x="57400" y="9566"/>
                      <a:pt x="57016" y="11531"/>
                    </a:cubicBezTo>
                    <a:cubicBezTo>
                      <a:pt x="56122" y="16110"/>
                      <a:pt x="50429" y="32947"/>
                      <a:pt x="47723" y="40524"/>
                    </a:cubicBezTo>
                    <a:cubicBezTo>
                      <a:pt x="45158" y="47707"/>
                      <a:pt x="45675" y="57319"/>
                      <a:pt x="45783" y="58920"/>
                    </a:cubicBezTo>
                    <a:cubicBezTo>
                      <a:pt x="44929" y="59239"/>
                      <a:pt x="41778" y="60476"/>
                      <a:pt x="39417" y="62247"/>
                    </a:cubicBezTo>
                    <a:cubicBezTo>
                      <a:pt x="37045" y="64025"/>
                      <a:pt x="33494" y="66445"/>
                      <a:pt x="32736" y="66960"/>
                    </a:cubicBezTo>
                    <a:lnTo>
                      <a:pt x="32143" y="66663"/>
                    </a:lnTo>
                    <a:cubicBezTo>
                      <a:pt x="33419" y="65365"/>
                      <a:pt x="38395" y="60205"/>
                      <a:pt x="40087" y="57021"/>
                    </a:cubicBezTo>
                    <a:cubicBezTo>
                      <a:pt x="40402" y="56429"/>
                      <a:pt x="40681" y="55927"/>
                      <a:pt x="40920" y="55494"/>
                    </a:cubicBezTo>
                    <a:cubicBezTo>
                      <a:pt x="42132" y="53313"/>
                      <a:pt x="42458" y="52726"/>
                      <a:pt x="41550" y="50811"/>
                    </a:cubicBezTo>
                    <a:cubicBezTo>
                      <a:pt x="40660" y="48930"/>
                      <a:pt x="34465" y="41026"/>
                      <a:pt x="30365" y="35796"/>
                    </a:cubicBezTo>
                    <a:lnTo>
                      <a:pt x="28734" y="33713"/>
                    </a:lnTo>
                    <a:cubicBezTo>
                      <a:pt x="25162" y="29136"/>
                      <a:pt x="20820" y="21465"/>
                      <a:pt x="19919" y="19212"/>
                    </a:cubicBezTo>
                    <a:cubicBezTo>
                      <a:pt x="19131" y="17238"/>
                      <a:pt x="19088" y="15061"/>
                      <a:pt x="19805" y="13387"/>
                    </a:cubicBezTo>
                    <a:cubicBezTo>
                      <a:pt x="19989" y="12958"/>
                      <a:pt x="20763" y="12303"/>
                      <a:pt x="21660" y="11544"/>
                    </a:cubicBezTo>
                    <a:cubicBezTo>
                      <a:pt x="23711" y="9809"/>
                      <a:pt x="26811" y="7184"/>
                      <a:pt x="26891" y="3746"/>
                    </a:cubicBezTo>
                    <a:cubicBezTo>
                      <a:pt x="26931" y="2052"/>
                      <a:pt x="26580" y="960"/>
                      <a:pt x="25820" y="409"/>
                    </a:cubicBezTo>
                    <a:cubicBezTo>
                      <a:pt x="25418" y="116"/>
                      <a:pt x="24934" y="1"/>
                      <a:pt x="243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7018956" y="2453387"/>
                <a:ext cx="371491" cy="232598"/>
              </a:xfrm>
              <a:custGeom>
                <a:avLst/>
                <a:gdLst/>
                <a:ahLst/>
                <a:cxnLst/>
                <a:rect l="l" t="t" r="r" b="b"/>
                <a:pathLst>
                  <a:path w="18867" h="11813" extrusionOk="0">
                    <a:moveTo>
                      <a:pt x="320" y="1"/>
                    </a:moveTo>
                    <a:cubicBezTo>
                      <a:pt x="172" y="1"/>
                      <a:pt x="42" y="110"/>
                      <a:pt x="23" y="262"/>
                    </a:cubicBezTo>
                    <a:cubicBezTo>
                      <a:pt x="0" y="427"/>
                      <a:pt x="117" y="579"/>
                      <a:pt x="282" y="599"/>
                    </a:cubicBezTo>
                    <a:cubicBezTo>
                      <a:pt x="400" y="615"/>
                      <a:pt x="12101" y="2260"/>
                      <a:pt x="18233" y="11676"/>
                    </a:cubicBezTo>
                    <a:cubicBezTo>
                      <a:pt x="18287" y="11762"/>
                      <a:pt x="18382" y="11813"/>
                      <a:pt x="18484" y="11813"/>
                    </a:cubicBezTo>
                    <a:cubicBezTo>
                      <a:pt x="18723" y="11813"/>
                      <a:pt x="18866" y="11548"/>
                      <a:pt x="18736" y="11349"/>
                    </a:cubicBezTo>
                    <a:cubicBezTo>
                      <a:pt x="12455" y="1703"/>
                      <a:pt x="481" y="19"/>
                      <a:pt x="362" y="4"/>
                    </a:cubicBezTo>
                    <a:cubicBezTo>
                      <a:pt x="348" y="2"/>
                      <a:pt x="334" y="1"/>
                      <a:pt x="32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7750833" y="1259542"/>
                <a:ext cx="406894" cy="404137"/>
              </a:xfrm>
              <a:custGeom>
                <a:avLst/>
                <a:gdLst/>
                <a:ahLst/>
                <a:cxnLst/>
                <a:rect l="l" t="t" r="r" b="b"/>
                <a:pathLst>
                  <a:path w="20665" h="20525" extrusionOk="0">
                    <a:moveTo>
                      <a:pt x="3629" y="0"/>
                    </a:moveTo>
                    <a:cubicBezTo>
                      <a:pt x="2877" y="0"/>
                      <a:pt x="2307" y="222"/>
                      <a:pt x="1942" y="617"/>
                    </a:cubicBezTo>
                    <a:cubicBezTo>
                      <a:pt x="598" y="2074"/>
                      <a:pt x="1494" y="5213"/>
                      <a:pt x="598" y="9810"/>
                    </a:cubicBezTo>
                    <a:cubicBezTo>
                      <a:pt x="477" y="10425"/>
                      <a:pt x="270" y="11261"/>
                      <a:pt x="0" y="12257"/>
                    </a:cubicBezTo>
                    <a:cubicBezTo>
                      <a:pt x="210" y="12223"/>
                      <a:pt x="446" y="12200"/>
                      <a:pt x="707" y="12200"/>
                    </a:cubicBezTo>
                    <a:cubicBezTo>
                      <a:pt x="1516" y="12200"/>
                      <a:pt x="2556" y="12419"/>
                      <a:pt x="3736" y="13174"/>
                    </a:cubicBezTo>
                    <a:cubicBezTo>
                      <a:pt x="4416" y="13609"/>
                      <a:pt x="5021" y="14150"/>
                      <a:pt x="5531" y="14776"/>
                    </a:cubicBezTo>
                    <a:cubicBezTo>
                      <a:pt x="5976" y="14023"/>
                      <a:pt x="6645" y="13194"/>
                      <a:pt x="7437" y="13061"/>
                    </a:cubicBezTo>
                    <a:cubicBezTo>
                      <a:pt x="7459" y="13057"/>
                      <a:pt x="7484" y="13056"/>
                      <a:pt x="7510" y="13056"/>
                    </a:cubicBezTo>
                    <a:cubicBezTo>
                      <a:pt x="9030" y="13056"/>
                      <a:pt x="16198" y="19351"/>
                      <a:pt x="17190" y="20013"/>
                    </a:cubicBezTo>
                    <a:cubicBezTo>
                      <a:pt x="17620" y="20299"/>
                      <a:pt x="18233" y="20524"/>
                      <a:pt x="18812" y="20524"/>
                    </a:cubicBezTo>
                    <a:cubicBezTo>
                      <a:pt x="19593" y="20524"/>
                      <a:pt x="20312" y="20115"/>
                      <a:pt x="20441" y="18892"/>
                    </a:cubicBezTo>
                    <a:cubicBezTo>
                      <a:pt x="20665" y="16762"/>
                      <a:pt x="18872" y="11493"/>
                      <a:pt x="13154" y="5774"/>
                    </a:cubicBezTo>
                    <a:cubicBezTo>
                      <a:pt x="8985" y="1606"/>
                      <a:pt x="5651" y="0"/>
                      <a:pt x="362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7744079" y="1253635"/>
                <a:ext cx="419633" cy="415932"/>
              </a:xfrm>
              <a:custGeom>
                <a:avLst/>
                <a:gdLst/>
                <a:ahLst/>
                <a:cxnLst/>
                <a:rect l="l" t="t" r="r" b="b"/>
                <a:pathLst>
                  <a:path w="21312" h="21124" extrusionOk="0">
                    <a:moveTo>
                      <a:pt x="3975" y="600"/>
                    </a:moveTo>
                    <a:cubicBezTo>
                      <a:pt x="6263" y="600"/>
                      <a:pt x="9715" y="2719"/>
                      <a:pt x="13285" y="6288"/>
                    </a:cubicBezTo>
                    <a:cubicBezTo>
                      <a:pt x="18964" y="11967"/>
                      <a:pt x="20702" y="17097"/>
                      <a:pt x="20485" y="19160"/>
                    </a:cubicBezTo>
                    <a:cubicBezTo>
                      <a:pt x="20419" y="19791"/>
                      <a:pt x="20178" y="20208"/>
                      <a:pt x="19770" y="20399"/>
                    </a:cubicBezTo>
                    <a:cubicBezTo>
                      <a:pt x="19585" y="20486"/>
                      <a:pt x="19374" y="20524"/>
                      <a:pt x="19152" y="20524"/>
                    </a:cubicBezTo>
                    <a:cubicBezTo>
                      <a:pt x="18650" y="20524"/>
                      <a:pt x="18097" y="20328"/>
                      <a:pt x="17700" y="20062"/>
                    </a:cubicBezTo>
                    <a:cubicBezTo>
                      <a:pt x="17456" y="19900"/>
                      <a:pt x="16782" y="19350"/>
                      <a:pt x="15930" y="18652"/>
                    </a:cubicBezTo>
                    <a:cubicBezTo>
                      <a:pt x="11616" y="15123"/>
                      <a:pt x="8882" y="13058"/>
                      <a:pt x="7839" y="13058"/>
                    </a:cubicBezTo>
                    <a:cubicBezTo>
                      <a:pt x="7834" y="13057"/>
                      <a:pt x="7829" y="13057"/>
                      <a:pt x="7825" y="13057"/>
                    </a:cubicBezTo>
                    <a:cubicBezTo>
                      <a:pt x="7793" y="13057"/>
                      <a:pt x="7761" y="13061"/>
                      <a:pt x="7729" y="13066"/>
                    </a:cubicBezTo>
                    <a:cubicBezTo>
                      <a:pt x="6935" y="13198"/>
                      <a:pt x="6288" y="13897"/>
                      <a:pt x="5835" y="14572"/>
                    </a:cubicBezTo>
                    <a:cubicBezTo>
                      <a:pt x="5366" y="14052"/>
                      <a:pt x="4830" y="13598"/>
                      <a:pt x="4240" y="13221"/>
                    </a:cubicBezTo>
                    <a:cubicBezTo>
                      <a:pt x="2999" y="12426"/>
                      <a:pt x="1895" y="12200"/>
                      <a:pt x="1049" y="12200"/>
                    </a:cubicBezTo>
                    <a:cubicBezTo>
                      <a:pt x="944" y="12200"/>
                      <a:pt x="843" y="12204"/>
                      <a:pt x="746" y="12210"/>
                    </a:cubicBezTo>
                    <a:cubicBezTo>
                      <a:pt x="972" y="11367"/>
                      <a:pt x="1135" y="10682"/>
                      <a:pt x="1236" y="10168"/>
                    </a:cubicBezTo>
                    <a:cubicBezTo>
                      <a:pt x="1628" y="8155"/>
                      <a:pt x="1682" y="6400"/>
                      <a:pt x="1724" y="4989"/>
                    </a:cubicBezTo>
                    <a:cubicBezTo>
                      <a:pt x="1780" y="3176"/>
                      <a:pt x="1820" y="1865"/>
                      <a:pt x="2507" y="1122"/>
                    </a:cubicBezTo>
                    <a:cubicBezTo>
                      <a:pt x="2809" y="793"/>
                      <a:pt x="3293" y="614"/>
                      <a:pt x="3904" y="601"/>
                    </a:cubicBezTo>
                    <a:cubicBezTo>
                      <a:pt x="3927" y="601"/>
                      <a:pt x="3951" y="600"/>
                      <a:pt x="3975" y="600"/>
                    </a:cubicBezTo>
                    <a:close/>
                    <a:moveTo>
                      <a:pt x="3973" y="0"/>
                    </a:moveTo>
                    <a:cubicBezTo>
                      <a:pt x="3946" y="0"/>
                      <a:pt x="3919" y="1"/>
                      <a:pt x="3892" y="1"/>
                    </a:cubicBezTo>
                    <a:cubicBezTo>
                      <a:pt x="3113" y="17"/>
                      <a:pt x="2481" y="262"/>
                      <a:pt x="2065" y="714"/>
                    </a:cubicBezTo>
                    <a:cubicBezTo>
                      <a:pt x="1225" y="1623"/>
                      <a:pt x="1183" y="3027"/>
                      <a:pt x="1123" y="4971"/>
                    </a:cubicBezTo>
                    <a:cubicBezTo>
                      <a:pt x="1081" y="6360"/>
                      <a:pt x="1028" y="8089"/>
                      <a:pt x="645" y="10053"/>
                    </a:cubicBezTo>
                    <a:cubicBezTo>
                      <a:pt x="532" y="10637"/>
                      <a:pt x="332" y="11452"/>
                      <a:pt x="53" y="12479"/>
                    </a:cubicBezTo>
                    <a:cubicBezTo>
                      <a:pt x="0" y="12674"/>
                      <a:pt x="149" y="12859"/>
                      <a:pt x="342" y="12859"/>
                    </a:cubicBezTo>
                    <a:cubicBezTo>
                      <a:pt x="358" y="12859"/>
                      <a:pt x="375" y="12858"/>
                      <a:pt x="392" y="12855"/>
                    </a:cubicBezTo>
                    <a:cubicBezTo>
                      <a:pt x="584" y="12823"/>
                      <a:pt x="803" y="12802"/>
                      <a:pt x="1047" y="12802"/>
                    </a:cubicBezTo>
                    <a:cubicBezTo>
                      <a:pt x="1801" y="12802"/>
                      <a:pt x="2790" y="13005"/>
                      <a:pt x="3918" y="13728"/>
                    </a:cubicBezTo>
                    <a:cubicBezTo>
                      <a:pt x="4570" y="14146"/>
                      <a:pt x="5152" y="14665"/>
                      <a:pt x="5642" y="15267"/>
                    </a:cubicBezTo>
                    <a:cubicBezTo>
                      <a:pt x="5701" y="15336"/>
                      <a:pt x="5787" y="15376"/>
                      <a:pt x="5878" y="15376"/>
                    </a:cubicBezTo>
                    <a:cubicBezTo>
                      <a:pt x="5884" y="15376"/>
                      <a:pt x="5890" y="15376"/>
                      <a:pt x="5897" y="15376"/>
                    </a:cubicBezTo>
                    <a:cubicBezTo>
                      <a:pt x="5995" y="15367"/>
                      <a:pt x="6083" y="15313"/>
                      <a:pt x="6133" y="15229"/>
                    </a:cubicBezTo>
                    <a:cubicBezTo>
                      <a:pt x="6677" y="14307"/>
                      <a:pt x="7279" y="13750"/>
                      <a:pt x="7828" y="13659"/>
                    </a:cubicBezTo>
                    <a:cubicBezTo>
                      <a:pt x="7843" y="13656"/>
                      <a:pt x="7860" y="13655"/>
                      <a:pt x="7878" y="13655"/>
                    </a:cubicBezTo>
                    <a:cubicBezTo>
                      <a:pt x="8878" y="13655"/>
                      <a:pt x="13535" y="17469"/>
                      <a:pt x="15549" y="19116"/>
                    </a:cubicBezTo>
                    <a:cubicBezTo>
                      <a:pt x="16448" y="19853"/>
                      <a:pt x="17099" y="20384"/>
                      <a:pt x="17367" y="20563"/>
                    </a:cubicBezTo>
                    <a:cubicBezTo>
                      <a:pt x="17837" y="20877"/>
                      <a:pt x="18511" y="21124"/>
                      <a:pt x="19158" y="21124"/>
                    </a:cubicBezTo>
                    <a:cubicBezTo>
                      <a:pt x="19461" y="21124"/>
                      <a:pt x="19758" y="21070"/>
                      <a:pt x="20025" y="20943"/>
                    </a:cubicBezTo>
                    <a:cubicBezTo>
                      <a:pt x="20445" y="20747"/>
                      <a:pt x="20970" y="20288"/>
                      <a:pt x="21083" y="19223"/>
                    </a:cubicBezTo>
                    <a:cubicBezTo>
                      <a:pt x="21311" y="17045"/>
                      <a:pt x="19536" y="11691"/>
                      <a:pt x="13709" y="5862"/>
                    </a:cubicBezTo>
                    <a:cubicBezTo>
                      <a:pt x="9976" y="2130"/>
                      <a:pt x="6435" y="0"/>
                      <a:pt x="397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6758201" y="1230441"/>
                <a:ext cx="400770" cy="507943"/>
              </a:xfrm>
              <a:custGeom>
                <a:avLst/>
                <a:gdLst/>
                <a:ahLst/>
                <a:cxnLst/>
                <a:rect l="l" t="t" r="r" b="b"/>
                <a:pathLst>
                  <a:path w="20354" h="25797" extrusionOk="0">
                    <a:moveTo>
                      <a:pt x="18098" y="0"/>
                    </a:moveTo>
                    <a:cubicBezTo>
                      <a:pt x="17013" y="0"/>
                      <a:pt x="15659" y="521"/>
                      <a:pt x="14350" y="974"/>
                    </a:cubicBezTo>
                    <a:cubicBezTo>
                      <a:pt x="11435" y="1983"/>
                      <a:pt x="3587" y="9607"/>
                      <a:pt x="1793" y="14428"/>
                    </a:cubicBezTo>
                    <a:cubicBezTo>
                      <a:pt x="0" y="19249"/>
                      <a:pt x="1569" y="20818"/>
                      <a:pt x="4709" y="23733"/>
                    </a:cubicBezTo>
                    <a:cubicBezTo>
                      <a:pt x="5330" y="24310"/>
                      <a:pt x="5977" y="25008"/>
                      <a:pt x="6632" y="25797"/>
                    </a:cubicBezTo>
                    <a:cubicBezTo>
                      <a:pt x="8965" y="25770"/>
                      <a:pt x="12190" y="24947"/>
                      <a:pt x="14399" y="21219"/>
                    </a:cubicBezTo>
                    <a:cubicBezTo>
                      <a:pt x="13912" y="20287"/>
                      <a:pt x="13538" y="19518"/>
                      <a:pt x="13341" y="19025"/>
                    </a:cubicBezTo>
                    <a:cubicBezTo>
                      <a:pt x="12444" y="16782"/>
                      <a:pt x="12557" y="14540"/>
                      <a:pt x="13229" y="12971"/>
                    </a:cubicBezTo>
                    <a:cubicBezTo>
                      <a:pt x="13902" y="11401"/>
                      <a:pt x="20180" y="8261"/>
                      <a:pt x="20292" y="3440"/>
                    </a:cubicBezTo>
                    <a:cubicBezTo>
                      <a:pt x="20354" y="784"/>
                      <a:pt x="19429" y="0"/>
                      <a:pt x="1809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6750640" y="1224553"/>
                <a:ext cx="413785" cy="519737"/>
              </a:xfrm>
              <a:custGeom>
                <a:avLst/>
                <a:gdLst/>
                <a:ahLst/>
                <a:cxnLst/>
                <a:rect l="l" t="t" r="r" b="b"/>
                <a:pathLst>
                  <a:path w="21015" h="26396" extrusionOk="0">
                    <a:moveTo>
                      <a:pt x="18481" y="600"/>
                    </a:moveTo>
                    <a:cubicBezTo>
                      <a:pt x="18899" y="600"/>
                      <a:pt x="19265" y="685"/>
                      <a:pt x="19553" y="895"/>
                    </a:cubicBezTo>
                    <a:cubicBezTo>
                      <a:pt x="20133" y="1316"/>
                      <a:pt x="20409" y="2271"/>
                      <a:pt x="20376" y="3732"/>
                    </a:cubicBezTo>
                    <a:cubicBezTo>
                      <a:pt x="20302" y="6899"/>
                      <a:pt x="17444" y="9319"/>
                      <a:pt x="15356" y="11086"/>
                    </a:cubicBezTo>
                    <a:cubicBezTo>
                      <a:pt x="14362" y="11926"/>
                      <a:pt x="13576" y="12591"/>
                      <a:pt x="13337" y="13151"/>
                    </a:cubicBezTo>
                    <a:cubicBezTo>
                      <a:pt x="12558" y="14967"/>
                      <a:pt x="12598" y="17317"/>
                      <a:pt x="13446" y="19435"/>
                    </a:cubicBezTo>
                    <a:cubicBezTo>
                      <a:pt x="13631" y="19897"/>
                      <a:pt x="13973" y="20612"/>
                      <a:pt x="14439" y="21509"/>
                    </a:cubicBezTo>
                    <a:cubicBezTo>
                      <a:pt x="12345" y="24927"/>
                      <a:pt x="9357" y="25736"/>
                      <a:pt x="7155" y="25792"/>
                    </a:cubicBezTo>
                    <a:cubicBezTo>
                      <a:pt x="6510" y="25024"/>
                      <a:pt x="5886" y="24358"/>
                      <a:pt x="5297" y="23812"/>
                    </a:cubicBezTo>
                    <a:cubicBezTo>
                      <a:pt x="2240" y="20973"/>
                      <a:pt x="705" y="19548"/>
                      <a:pt x="2459" y="14831"/>
                    </a:cubicBezTo>
                    <a:cubicBezTo>
                      <a:pt x="4226" y="10083"/>
                      <a:pt x="11940" y="2558"/>
                      <a:pt x="14832" y="1558"/>
                    </a:cubicBezTo>
                    <a:lnTo>
                      <a:pt x="15262" y="1407"/>
                    </a:lnTo>
                    <a:cubicBezTo>
                      <a:pt x="16400" y="1008"/>
                      <a:pt x="17565" y="600"/>
                      <a:pt x="18481" y="600"/>
                    </a:cubicBezTo>
                    <a:close/>
                    <a:moveTo>
                      <a:pt x="18484" y="1"/>
                    </a:moveTo>
                    <a:cubicBezTo>
                      <a:pt x="17459" y="1"/>
                      <a:pt x="16247" y="425"/>
                      <a:pt x="15063" y="840"/>
                    </a:cubicBezTo>
                    <a:lnTo>
                      <a:pt x="14635" y="990"/>
                    </a:lnTo>
                    <a:cubicBezTo>
                      <a:pt x="11652" y="2022"/>
                      <a:pt x="3708" y="9751"/>
                      <a:pt x="1895" y="14622"/>
                    </a:cubicBezTo>
                    <a:cubicBezTo>
                      <a:pt x="0" y="19715"/>
                      <a:pt x="1840" y="21422"/>
                      <a:pt x="4888" y="24252"/>
                    </a:cubicBezTo>
                    <a:cubicBezTo>
                      <a:pt x="5485" y="24807"/>
                      <a:pt x="6124" y="25492"/>
                      <a:pt x="6785" y="26287"/>
                    </a:cubicBezTo>
                    <a:cubicBezTo>
                      <a:pt x="6842" y="26356"/>
                      <a:pt x="6927" y="26396"/>
                      <a:pt x="7016" y="26396"/>
                    </a:cubicBezTo>
                    <a:lnTo>
                      <a:pt x="7019" y="26396"/>
                    </a:lnTo>
                    <a:cubicBezTo>
                      <a:pt x="9418" y="26369"/>
                      <a:pt x="12757" y="25528"/>
                      <a:pt x="15043" y="21672"/>
                    </a:cubicBezTo>
                    <a:cubicBezTo>
                      <a:pt x="15095" y="21582"/>
                      <a:pt x="15098" y="21472"/>
                      <a:pt x="15050" y="21379"/>
                    </a:cubicBezTo>
                    <a:cubicBezTo>
                      <a:pt x="14554" y="20431"/>
                      <a:pt x="14191" y="19682"/>
                      <a:pt x="14004" y="19212"/>
                    </a:cubicBezTo>
                    <a:cubicBezTo>
                      <a:pt x="13216" y="17239"/>
                      <a:pt x="13172" y="15061"/>
                      <a:pt x="13889" y="13388"/>
                    </a:cubicBezTo>
                    <a:cubicBezTo>
                      <a:pt x="14073" y="12958"/>
                      <a:pt x="14848" y="12303"/>
                      <a:pt x="15743" y="11544"/>
                    </a:cubicBezTo>
                    <a:cubicBezTo>
                      <a:pt x="17795" y="9809"/>
                      <a:pt x="20896" y="7184"/>
                      <a:pt x="20976" y="3748"/>
                    </a:cubicBezTo>
                    <a:cubicBezTo>
                      <a:pt x="21015" y="2052"/>
                      <a:pt x="20665" y="960"/>
                      <a:pt x="19905" y="409"/>
                    </a:cubicBezTo>
                    <a:cubicBezTo>
                      <a:pt x="19502" y="116"/>
                      <a:pt x="19018" y="1"/>
                      <a:pt x="1848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6765782" y="1230441"/>
                <a:ext cx="393190" cy="433062"/>
              </a:xfrm>
              <a:custGeom>
                <a:avLst/>
                <a:gdLst/>
                <a:ahLst/>
                <a:cxnLst/>
                <a:rect l="l" t="t" r="r" b="b"/>
                <a:pathLst>
                  <a:path w="19969" h="21994" extrusionOk="0">
                    <a:moveTo>
                      <a:pt x="17712" y="1"/>
                    </a:moveTo>
                    <a:cubicBezTo>
                      <a:pt x="16628" y="1"/>
                      <a:pt x="15274" y="521"/>
                      <a:pt x="13965" y="974"/>
                    </a:cubicBezTo>
                    <a:cubicBezTo>
                      <a:pt x="11050" y="1983"/>
                      <a:pt x="3202" y="9607"/>
                      <a:pt x="1408" y="14428"/>
                    </a:cubicBezTo>
                    <a:cubicBezTo>
                      <a:pt x="1" y="18211"/>
                      <a:pt x="671" y="19992"/>
                      <a:pt x="2538" y="21993"/>
                    </a:cubicBezTo>
                    <a:cubicBezTo>
                      <a:pt x="3210" y="21823"/>
                      <a:pt x="4004" y="21479"/>
                      <a:pt x="4883" y="20818"/>
                    </a:cubicBezTo>
                    <a:cubicBezTo>
                      <a:pt x="7575" y="18800"/>
                      <a:pt x="8695" y="15213"/>
                      <a:pt x="10378" y="13980"/>
                    </a:cubicBezTo>
                    <a:cubicBezTo>
                      <a:pt x="11334" y="13278"/>
                      <a:pt x="13055" y="12176"/>
                      <a:pt x="14793" y="11006"/>
                    </a:cubicBezTo>
                    <a:cubicBezTo>
                      <a:pt x="16871" y="9246"/>
                      <a:pt x="19830" y="6738"/>
                      <a:pt x="19906" y="3441"/>
                    </a:cubicBezTo>
                    <a:cubicBezTo>
                      <a:pt x="19968" y="785"/>
                      <a:pt x="19043" y="1"/>
                      <a:pt x="17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6758870" y="1224553"/>
                <a:ext cx="405555" cy="444856"/>
              </a:xfrm>
              <a:custGeom>
                <a:avLst/>
                <a:gdLst/>
                <a:ahLst/>
                <a:cxnLst/>
                <a:rect l="l" t="t" r="r" b="b"/>
                <a:pathLst>
                  <a:path w="20597" h="22593" extrusionOk="0">
                    <a:moveTo>
                      <a:pt x="18063" y="601"/>
                    </a:moveTo>
                    <a:cubicBezTo>
                      <a:pt x="18480" y="601"/>
                      <a:pt x="18846" y="686"/>
                      <a:pt x="19134" y="895"/>
                    </a:cubicBezTo>
                    <a:cubicBezTo>
                      <a:pt x="19713" y="1316"/>
                      <a:pt x="19991" y="2271"/>
                      <a:pt x="19957" y="3733"/>
                    </a:cubicBezTo>
                    <a:cubicBezTo>
                      <a:pt x="19883" y="6900"/>
                      <a:pt x="17032" y="9313"/>
                      <a:pt x="14976" y="11056"/>
                    </a:cubicBezTo>
                    <a:cubicBezTo>
                      <a:pt x="14371" y="11463"/>
                      <a:pt x="13766" y="11863"/>
                      <a:pt x="13197" y="12240"/>
                    </a:cubicBezTo>
                    <a:cubicBezTo>
                      <a:pt x="12115" y="12957"/>
                      <a:pt x="11180" y="13574"/>
                      <a:pt x="10551" y="14037"/>
                    </a:cubicBezTo>
                    <a:cubicBezTo>
                      <a:pt x="9758" y="14618"/>
                      <a:pt x="9120" y="15634"/>
                      <a:pt x="8380" y="16810"/>
                    </a:cubicBezTo>
                    <a:cubicBezTo>
                      <a:pt x="7501" y="18205"/>
                      <a:pt x="6508" y="19788"/>
                      <a:pt x="5055" y="20877"/>
                    </a:cubicBezTo>
                    <a:cubicBezTo>
                      <a:pt x="4368" y="21392"/>
                      <a:pt x="3673" y="21754"/>
                      <a:pt x="2986" y="21954"/>
                    </a:cubicBezTo>
                    <a:cubicBezTo>
                      <a:pt x="1293" y="20097"/>
                      <a:pt x="698" y="18441"/>
                      <a:pt x="2041" y="14832"/>
                    </a:cubicBezTo>
                    <a:cubicBezTo>
                      <a:pt x="3808" y="10083"/>
                      <a:pt x="11522" y="2560"/>
                      <a:pt x="14414" y="1558"/>
                    </a:cubicBezTo>
                    <a:lnTo>
                      <a:pt x="14843" y="1408"/>
                    </a:lnTo>
                    <a:cubicBezTo>
                      <a:pt x="15982" y="1009"/>
                      <a:pt x="17147" y="601"/>
                      <a:pt x="18063" y="601"/>
                    </a:cubicBezTo>
                    <a:close/>
                    <a:moveTo>
                      <a:pt x="18066" y="1"/>
                    </a:moveTo>
                    <a:cubicBezTo>
                      <a:pt x="17041" y="1"/>
                      <a:pt x="15829" y="425"/>
                      <a:pt x="14645" y="840"/>
                    </a:cubicBezTo>
                    <a:lnTo>
                      <a:pt x="14217" y="990"/>
                    </a:lnTo>
                    <a:cubicBezTo>
                      <a:pt x="11234" y="2022"/>
                      <a:pt x="3290" y="9751"/>
                      <a:pt x="1477" y="14622"/>
                    </a:cubicBezTo>
                    <a:cubicBezTo>
                      <a:pt x="1" y="18588"/>
                      <a:pt x="757" y="20450"/>
                      <a:pt x="2669" y="22496"/>
                    </a:cubicBezTo>
                    <a:cubicBezTo>
                      <a:pt x="2726" y="22558"/>
                      <a:pt x="2805" y="22592"/>
                      <a:pt x="2889" y="22592"/>
                    </a:cubicBezTo>
                    <a:cubicBezTo>
                      <a:pt x="2913" y="22592"/>
                      <a:pt x="2938" y="22589"/>
                      <a:pt x="2961" y="22583"/>
                    </a:cubicBezTo>
                    <a:cubicBezTo>
                      <a:pt x="3782" y="22377"/>
                      <a:pt x="4606" y="21964"/>
                      <a:pt x="5415" y="21358"/>
                    </a:cubicBezTo>
                    <a:cubicBezTo>
                      <a:pt x="6956" y="20202"/>
                      <a:pt x="7983" y="18569"/>
                      <a:pt x="8889" y="17129"/>
                    </a:cubicBezTo>
                    <a:cubicBezTo>
                      <a:pt x="9595" y="16005"/>
                      <a:pt x="10206" y="15035"/>
                      <a:pt x="10905" y="14520"/>
                    </a:cubicBezTo>
                    <a:cubicBezTo>
                      <a:pt x="11523" y="14068"/>
                      <a:pt x="12453" y="13452"/>
                      <a:pt x="13528" y="12741"/>
                    </a:cubicBezTo>
                    <a:cubicBezTo>
                      <a:pt x="14099" y="12363"/>
                      <a:pt x="14704" y="11963"/>
                      <a:pt x="15337" y="11534"/>
                    </a:cubicBezTo>
                    <a:cubicBezTo>
                      <a:pt x="17385" y="9802"/>
                      <a:pt x="20478" y="7184"/>
                      <a:pt x="20558" y="3748"/>
                    </a:cubicBezTo>
                    <a:cubicBezTo>
                      <a:pt x="20597" y="2052"/>
                      <a:pt x="20247" y="960"/>
                      <a:pt x="19487" y="409"/>
                    </a:cubicBezTo>
                    <a:cubicBezTo>
                      <a:pt x="19085" y="116"/>
                      <a:pt x="18601" y="1"/>
                      <a:pt x="1806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6773795" y="1230441"/>
                <a:ext cx="385176" cy="400396"/>
              </a:xfrm>
              <a:custGeom>
                <a:avLst/>
                <a:gdLst/>
                <a:ahLst/>
                <a:cxnLst/>
                <a:rect l="l" t="t" r="r" b="b"/>
                <a:pathLst>
                  <a:path w="19562" h="20335" extrusionOk="0">
                    <a:moveTo>
                      <a:pt x="17305" y="1"/>
                    </a:moveTo>
                    <a:cubicBezTo>
                      <a:pt x="16221" y="1"/>
                      <a:pt x="14867" y="521"/>
                      <a:pt x="13558" y="974"/>
                    </a:cubicBezTo>
                    <a:cubicBezTo>
                      <a:pt x="10643" y="1983"/>
                      <a:pt x="2795" y="9607"/>
                      <a:pt x="1001" y="14428"/>
                    </a:cubicBezTo>
                    <a:cubicBezTo>
                      <a:pt x="1" y="17118"/>
                      <a:pt x="49" y="18794"/>
                      <a:pt x="830" y="20259"/>
                    </a:cubicBezTo>
                    <a:cubicBezTo>
                      <a:pt x="1067" y="20307"/>
                      <a:pt x="1315" y="20335"/>
                      <a:pt x="1574" y="20335"/>
                    </a:cubicBezTo>
                    <a:cubicBezTo>
                      <a:pt x="2370" y="20335"/>
                      <a:pt x="3270" y="20075"/>
                      <a:pt x="4253" y="19361"/>
                    </a:cubicBezTo>
                    <a:cubicBezTo>
                      <a:pt x="7953" y="16670"/>
                      <a:pt x="6607" y="13867"/>
                      <a:pt x="9858" y="12297"/>
                    </a:cubicBezTo>
                    <a:cubicBezTo>
                      <a:pt x="12498" y="11023"/>
                      <a:pt x="16320" y="8566"/>
                      <a:pt x="18925" y="5827"/>
                    </a:cubicBezTo>
                    <a:cubicBezTo>
                      <a:pt x="19263" y="5082"/>
                      <a:pt x="19481" y="4289"/>
                      <a:pt x="19500" y="3441"/>
                    </a:cubicBezTo>
                    <a:cubicBezTo>
                      <a:pt x="19562" y="785"/>
                      <a:pt x="18636" y="1"/>
                      <a:pt x="17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6767790" y="1224553"/>
                <a:ext cx="396655" cy="412190"/>
              </a:xfrm>
              <a:custGeom>
                <a:avLst/>
                <a:gdLst/>
                <a:ahLst/>
                <a:cxnLst/>
                <a:rect l="l" t="t" r="r" b="b"/>
                <a:pathLst>
                  <a:path w="20145" h="20934" extrusionOk="0">
                    <a:moveTo>
                      <a:pt x="17610" y="600"/>
                    </a:moveTo>
                    <a:cubicBezTo>
                      <a:pt x="18028" y="600"/>
                      <a:pt x="18394" y="685"/>
                      <a:pt x="18682" y="895"/>
                    </a:cubicBezTo>
                    <a:cubicBezTo>
                      <a:pt x="19262" y="1316"/>
                      <a:pt x="19538" y="2271"/>
                      <a:pt x="19505" y="3733"/>
                    </a:cubicBezTo>
                    <a:cubicBezTo>
                      <a:pt x="19488" y="4468"/>
                      <a:pt x="19315" y="5196"/>
                      <a:pt x="18977" y="5956"/>
                    </a:cubicBezTo>
                    <a:cubicBezTo>
                      <a:pt x="16290" y="8768"/>
                      <a:pt x="12485" y="11142"/>
                      <a:pt x="10033" y="12326"/>
                    </a:cubicBezTo>
                    <a:cubicBezTo>
                      <a:pt x="8300" y="13163"/>
                      <a:pt x="7789" y="14347"/>
                      <a:pt x="7247" y="15602"/>
                    </a:cubicBezTo>
                    <a:cubicBezTo>
                      <a:pt x="6712" y="16842"/>
                      <a:pt x="6158" y="18125"/>
                      <a:pt x="4382" y="19417"/>
                    </a:cubicBezTo>
                    <a:cubicBezTo>
                      <a:pt x="3544" y="20026"/>
                      <a:pt x="2701" y="20332"/>
                      <a:pt x="1873" y="20332"/>
                    </a:cubicBezTo>
                    <a:cubicBezTo>
                      <a:pt x="1693" y="20332"/>
                      <a:pt x="1514" y="20318"/>
                      <a:pt x="1336" y="20289"/>
                    </a:cubicBezTo>
                    <a:cubicBezTo>
                      <a:pt x="623" y="18856"/>
                      <a:pt x="703" y="17213"/>
                      <a:pt x="1588" y="14831"/>
                    </a:cubicBezTo>
                    <a:cubicBezTo>
                      <a:pt x="3355" y="10083"/>
                      <a:pt x="11069" y="2558"/>
                      <a:pt x="13961" y="1558"/>
                    </a:cubicBezTo>
                    <a:lnTo>
                      <a:pt x="14391" y="1407"/>
                    </a:lnTo>
                    <a:cubicBezTo>
                      <a:pt x="15530" y="1008"/>
                      <a:pt x="16695" y="600"/>
                      <a:pt x="17610" y="600"/>
                    </a:cubicBezTo>
                    <a:close/>
                    <a:moveTo>
                      <a:pt x="17614" y="1"/>
                    </a:moveTo>
                    <a:cubicBezTo>
                      <a:pt x="16589" y="1"/>
                      <a:pt x="15377" y="425"/>
                      <a:pt x="14192" y="840"/>
                    </a:cubicBezTo>
                    <a:lnTo>
                      <a:pt x="13765" y="990"/>
                    </a:lnTo>
                    <a:cubicBezTo>
                      <a:pt x="10781" y="2022"/>
                      <a:pt x="2838" y="9751"/>
                      <a:pt x="1025" y="14622"/>
                    </a:cubicBezTo>
                    <a:cubicBezTo>
                      <a:pt x="46" y="17252"/>
                      <a:pt x="1" y="19070"/>
                      <a:pt x="871" y="20700"/>
                    </a:cubicBezTo>
                    <a:cubicBezTo>
                      <a:pt x="913" y="20778"/>
                      <a:pt x="988" y="20834"/>
                      <a:pt x="1076" y="20852"/>
                    </a:cubicBezTo>
                    <a:cubicBezTo>
                      <a:pt x="1341" y="20906"/>
                      <a:pt x="1610" y="20934"/>
                      <a:pt x="1880" y="20934"/>
                    </a:cubicBezTo>
                    <a:cubicBezTo>
                      <a:pt x="2835" y="20934"/>
                      <a:pt x="3791" y="20589"/>
                      <a:pt x="4735" y="19902"/>
                    </a:cubicBezTo>
                    <a:cubicBezTo>
                      <a:pt x="6645" y="18514"/>
                      <a:pt x="7258" y="17093"/>
                      <a:pt x="7800" y="15840"/>
                    </a:cubicBezTo>
                    <a:cubicBezTo>
                      <a:pt x="8317" y="14641"/>
                      <a:pt x="8764" y="13607"/>
                      <a:pt x="10295" y="12868"/>
                    </a:cubicBezTo>
                    <a:cubicBezTo>
                      <a:pt x="12802" y="11657"/>
                      <a:pt x="16703" y="9219"/>
                      <a:pt x="19448" y="6333"/>
                    </a:cubicBezTo>
                    <a:cubicBezTo>
                      <a:pt x="19470" y="6309"/>
                      <a:pt x="19489" y="6281"/>
                      <a:pt x="19504" y="6250"/>
                    </a:cubicBezTo>
                    <a:cubicBezTo>
                      <a:pt x="19889" y="5398"/>
                      <a:pt x="20086" y="4579"/>
                      <a:pt x="20106" y="3746"/>
                    </a:cubicBezTo>
                    <a:cubicBezTo>
                      <a:pt x="20145" y="2052"/>
                      <a:pt x="19794" y="960"/>
                      <a:pt x="19035" y="409"/>
                    </a:cubicBezTo>
                    <a:cubicBezTo>
                      <a:pt x="18632" y="116"/>
                      <a:pt x="18148" y="1"/>
                      <a:pt x="176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7775308" y="1259542"/>
                <a:ext cx="382419" cy="403960"/>
              </a:xfrm>
              <a:custGeom>
                <a:avLst/>
                <a:gdLst/>
                <a:ahLst/>
                <a:cxnLst/>
                <a:rect l="l" t="t" r="r" b="b"/>
                <a:pathLst>
                  <a:path w="19422" h="20516" extrusionOk="0">
                    <a:moveTo>
                      <a:pt x="2386" y="0"/>
                    </a:moveTo>
                    <a:cubicBezTo>
                      <a:pt x="1634" y="0"/>
                      <a:pt x="1064" y="222"/>
                      <a:pt x="699" y="617"/>
                    </a:cubicBezTo>
                    <a:cubicBezTo>
                      <a:pt x="312" y="1039"/>
                      <a:pt x="112" y="1604"/>
                      <a:pt x="1" y="2301"/>
                    </a:cubicBezTo>
                    <a:cubicBezTo>
                      <a:pt x="492" y="2127"/>
                      <a:pt x="1141" y="1979"/>
                      <a:pt x="1931" y="1979"/>
                    </a:cubicBezTo>
                    <a:cubicBezTo>
                      <a:pt x="2837" y="1979"/>
                      <a:pt x="3930" y="2174"/>
                      <a:pt x="5185" y="2747"/>
                    </a:cubicBezTo>
                    <a:cubicBezTo>
                      <a:pt x="9108" y="4541"/>
                      <a:pt x="16283" y="13509"/>
                      <a:pt x="17404" y="15977"/>
                    </a:cubicBezTo>
                    <a:cubicBezTo>
                      <a:pt x="18058" y="17414"/>
                      <a:pt x="17873" y="19191"/>
                      <a:pt x="17717" y="20515"/>
                    </a:cubicBezTo>
                    <a:cubicBezTo>
                      <a:pt x="18439" y="20464"/>
                      <a:pt x="19078" y="20036"/>
                      <a:pt x="19198" y="18892"/>
                    </a:cubicBezTo>
                    <a:cubicBezTo>
                      <a:pt x="19422" y="16762"/>
                      <a:pt x="17629" y="11493"/>
                      <a:pt x="11911" y="5774"/>
                    </a:cubicBezTo>
                    <a:cubicBezTo>
                      <a:pt x="7742" y="1606"/>
                      <a:pt x="4408" y="0"/>
                      <a:pt x="23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7768869" y="1253635"/>
                <a:ext cx="394863" cy="415794"/>
              </a:xfrm>
              <a:custGeom>
                <a:avLst/>
                <a:gdLst/>
                <a:ahLst/>
                <a:cxnLst/>
                <a:rect l="l" t="t" r="r" b="b"/>
                <a:pathLst>
                  <a:path w="20054" h="21117" extrusionOk="0">
                    <a:moveTo>
                      <a:pt x="2719" y="600"/>
                    </a:moveTo>
                    <a:cubicBezTo>
                      <a:pt x="5007" y="600"/>
                      <a:pt x="8458" y="2719"/>
                      <a:pt x="12026" y="6286"/>
                    </a:cubicBezTo>
                    <a:cubicBezTo>
                      <a:pt x="17706" y="11966"/>
                      <a:pt x="19444" y="17096"/>
                      <a:pt x="19227" y="19159"/>
                    </a:cubicBezTo>
                    <a:cubicBezTo>
                      <a:pt x="19154" y="19850"/>
                      <a:pt x="18874" y="20281"/>
                      <a:pt x="18390" y="20444"/>
                    </a:cubicBezTo>
                    <a:cubicBezTo>
                      <a:pt x="18522" y="19257"/>
                      <a:pt x="18638" y="17544"/>
                      <a:pt x="18006" y="16152"/>
                    </a:cubicBezTo>
                    <a:cubicBezTo>
                      <a:pt x="16832" y="13571"/>
                      <a:pt x="9627" y="4597"/>
                      <a:pt x="5637" y="2773"/>
                    </a:cubicBezTo>
                    <a:cubicBezTo>
                      <a:pt x="4341" y="2182"/>
                      <a:pt x="3207" y="1978"/>
                      <a:pt x="2258" y="1978"/>
                    </a:cubicBezTo>
                    <a:cubicBezTo>
                      <a:pt x="2253" y="1978"/>
                      <a:pt x="2249" y="1978"/>
                      <a:pt x="2244" y="1978"/>
                    </a:cubicBezTo>
                    <a:cubicBezTo>
                      <a:pt x="1731" y="1978"/>
                      <a:pt x="1221" y="2042"/>
                      <a:pt x="724" y="2167"/>
                    </a:cubicBezTo>
                    <a:cubicBezTo>
                      <a:pt x="841" y="1712"/>
                      <a:pt x="1010" y="1380"/>
                      <a:pt x="1248" y="1120"/>
                    </a:cubicBezTo>
                    <a:cubicBezTo>
                      <a:pt x="1551" y="793"/>
                      <a:pt x="2034" y="613"/>
                      <a:pt x="2646" y="601"/>
                    </a:cubicBezTo>
                    <a:cubicBezTo>
                      <a:pt x="2670" y="601"/>
                      <a:pt x="2695" y="600"/>
                      <a:pt x="2719" y="600"/>
                    </a:cubicBezTo>
                    <a:close/>
                    <a:moveTo>
                      <a:pt x="2714" y="0"/>
                    </a:moveTo>
                    <a:cubicBezTo>
                      <a:pt x="2687" y="0"/>
                      <a:pt x="2660" y="1"/>
                      <a:pt x="2633" y="1"/>
                    </a:cubicBezTo>
                    <a:cubicBezTo>
                      <a:pt x="1854" y="17"/>
                      <a:pt x="1222" y="263"/>
                      <a:pt x="806" y="714"/>
                    </a:cubicBezTo>
                    <a:cubicBezTo>
                      <a:pt x="410" y="1143"/>
                      <a:pt x="164" y="1728"/>
                      <a:pt x="30" y="2554"/>
                    </a:cubicBezTo>
                    <a:cubicBezTo>
                      <a:pt x="0" y="2743"/>
                      <a:pt x="150" y="2903"/>
                      <a:pt x="327" y="2903"/>
                    </a:cubicBezTo>
                    <a:cubicBezTo>
                      <a:pt x="360" y="2903"/>
                      <a:pt x="394" y="2897"/>
                      <a:pt x="429" y="2885"/>
                    </a:cubicBezTo>
                    <a:cubicBezTo>
                      <a:pt x="901" y="2717"/>
                      <a:pt x="1515" y="2580"/>
                      <a:pt x="2257" y="2580"/>
                    </a:cubicBezTo>
                    <a:cubicBezTo>
                      <a:pt x="3129" y="2580"/>
                      <a:pt x="4178" y="2770"/>
                      <a:pt x="5386" y="3321"/>
                    </a:cubicBezTo>
                    <a:cubicBezTo>
                      <a:pt x="9187" y="5058"/>
                      <a:pt x="16341" y="13945"/>
                      <a:pt x="17458" y="16401"/>
                    </a:cubicBezTo>
                    <a:cubicBezTo>
                      <a:pt x="18097" y="17809"/>
                      <a:pt x="17886" y="19598"/>
                      <a:pt x="17746" y="20780"/>
                    </a:cubicBezTo>
                    <a:cubicBezTo>
                      <a:pt x="17724" y="20959"/>
                      <a:pt x="17864" y="21117"/>
                      <a:pt x="18044" y="21117"/>
                    </a:cubicBezTo>
                    <a:cubicBezTo>
                      <a:pt x="18051" y="21117"/>
                      <a:pt x="18058" y="21115"/>
                      <a:pt x="18065" y="21115"/>
                    </a:cubicBezTo>
                    <a:cubicBezTo>
                      <a:pt x="18653" y="21074"/>
                      <a:pt x="19661" y="20774"/>
                      <a:pt x="19824" y="19223"/>
                    </a:cubicBezTo>
                    <a:cubicBezTo>
                      <a:pt x="20054" y="17045"/>
                      <a:pt x="18279" y="11691"/>
                      <a:pt x="12450" y="5862"/>
                    </a:cubicBezTo>
                    <a:cubicBezTo>
                      <a:pt x="8717" y="2130"/>
                      <a:pt x="5176" y="0"/>
                      <a:pt x="27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7164406" y="2867211"/>
                <a:ext cx="127867" cy="192647"/>
              </a:xfrm>
              <a:custGeom>
                <a:avLst/>
                <a:gdLst/>
                <a:ahLst/>
                <a:cxnLst/>
                <a:rect l="l" t="t" r="r" b="b"/>
                <a:pathLst>
                  <a:path w="6494" h="9784" extrusionOk="0">
                    <a:moveTo>
                      <a:pt x="5683" y="0"/>
                    </a:moveTo>
                    <a:cubicBezTo>
                      <a:pt x="5590" y="0"/>
                      <a:pt x="5495" y="31"/>
                      <a:pt x="5412" y="98"/>
                    </a:cubicBezTo>
                    <a:lnTo>
                      <a:pt x="167" y="4374"/>
                    </a:lnTo>
                    <a:cubicBezTo>
                      <a:pt x="60" y="4459"/>
                      <a:pt x="1" y="4591"/>
                      <a:pt x="7" y="4727"/>
                    </a:cubicBezTo>
                    <a:lnTo>
                      <a:pt x="189" y="9367"/>
                    </a:lnTo>
                    <a:cubicBezTo>
                      <a:pt x="198" y="9617"/>
                      <a:pt x="406" y="9784"/>
                      <a:pt x="625" y="9784"/>
                    </a:cubicBezTo>
                    <a:cubicBezTo>
                      <a:pt x="717" y="9784"/>
                      <a:pt x="812" y="9754"/>
                      <a:pt x="895" y="9688"/>
                    </a:cubicBezTo>
                    <a:lnTo>
                      <a:pt x="6322" y="5327"/>
                    </a:lnTo>
                    <a:cubicBezTo>
                      <a:pt x="6434" y="5237"/>
                      <a:pt x="6493" y="5097"/>
                      <a:pt x="6483" y="4954"/>
                    </a:cubicBezTo>
                    <a:lnTo>
                      <a:pt x="6119" y="401"/>
                    </a:lnTo>
                    <a:cubicBezTo>
                      <a:pt x="6099" y="158"/>
                      <a:pt x="5896" y="0"/>
                      <a:pt x="568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7158459" y="2861304"/>
                <a:ext cx="139878" cy="204461"/>
              </a:xfrm>
              <a:custGeom>
                <a:avLst/>
                <a:gdLst/>
                <a:ahLst/>
                <a:cxnLst/>
                <a:rect l="l" t="t" r="r" b="b"/>
                <a:pathLst>
                  <a:path w="7104" h="10384" extrusionOk="0">
                    <a:moveTo>
                      <a:pt x="5986" y="601"/>
                    </a:moveTo>
                    <a:cubicBezTo>
                      <a:pt x="6005" y="601"/>
                      <a:pt x="6024" y="605"/>
                      <a:pt x="6041" y="613"/>
                    </a:cubicBezTo>
                    <a:cubicBezTo>
                      <a:pt x="6088" y="631"/>
                      <a:pt x="6118" y="675"/>
                      <a:pt x="6121" y="724"/>
                    </a:cubicBezTo>
                    <a:lnTo>
                      <a:pt x="6486" y="5277"/>
                    </a:lnTo>
                    <a:cubicBezTo>
                      <a:pt x="6488" y="5321"/>
                      <a:pt x="6471" y="5364"/>
                      <a:pt x="6436" y="5392"/>
                    </a:cubicBezTo>
                    <a:lnTo>
                      <a:pt x="1009" y="9753"/>
                    </a:lnTo>
                    <a:cubicBezTo>
                      <a:pt x="984" y="9774"/>
                      <a:pt x="955" y="9783"/>
                      <a:pt x="926" y="9783"/>
                    </a:cubicBezTo>
                    <a:cubicBezTo>
                      <a:pt x="859" y="9783"/>
                      <a:pt x="795" y="9731"/>
                      <a:pt x="792" y="9655"/>
                    </a:cubicBezTo>
                    <a:lnTo>
                      <a:pt x="610" y="5014"/>
                    </a:lnTo>
                    <a:cubicBezTo>
                      <a:pt x="608" y="4973"/>
                      <a:pt x="626" y="4932"/>
                      <a:pt x="659" y="4906"/>
                    </a:cubicBezTo>
                    <a:lnTo>
                      <a:pt x="5904" y="632"/>
                    </a:lnTo>
                    <a:cubicBezTo>
                      <a:pt x="5926" y="612"/>
                      <a:pt x="5956" y="601"/>
                      <a:pt x="5986" y="601"/>
                    </a:cubicBezTo>
                    <a:close/>
                    <a:moveTo>
                      <a:pt x="5988" y="0"/>
                    </a:moveTo>
                    <a:cubicBezTo>
                      <a:pt x="5822" y="0"/>
                      <a:pt x="5657" y="57"/>
                      <a:pt x="5524" y="166"/>
                    </a:cubicBezTo>
                    <a:lnTo>
                      <a:pt x="279" y="4440"/>
                    </a:lnTo>
                    <a:cubicBezTo>
                      <a:pt x="100" y="4586"/>
                      <a:pt x="0" y="4807"/>
                      <a:pt x="9" y="5038"/>
                    </a:cubicBezTo>
                    <a:lnTo>
                      <a:pt x="190" y="9678"/>
                    </a:lnTo>
                    <a:cubicBezTo>
                      <a:pt x="201" y="9955"/>
                      <a:pt x="367" y="10202"/>
                      <a:pt x="619" y="10317"/>
                    </a:cubicBezTo>
                    <a:cubicBezTo>
                      <a:pt x="715" y="10361"/>
                      <a:pt x="820" y="10384"/>
                      <a:pt x="925" y="10384"/>
                    </a:cubicBezTo>
                    <a:cubicBezTo>
                      <a:pt x="1092" y="10384"/>
                      <a:pt x="1255" y="10327"/>
                      <a:pt x="1385" y="10221"/>
                    </a:cubicBezTo>
                    <a:lnTo>
                      <a:pt x="6812" y="5861"/>
                    </a:lnTo>
                    <a:cubicBezTo>
                      <a:pt x="7002" y="5709"/>
                      <a:pt x="7104" y="5472"/>
                      <a:pt x="7085" y="5229"/>
                    </a:cubicBezTo>
                    <a:lnTo>
                      <a:pt x="6720" y="677"/>
                    </a:lnTo>
                    <a:cubicBezTo>
                      <a:pt x="6698" y="404"/>
                      <a:pt x="6527" y="167"/>
                      <a:pt x="6276" y="59"/>
                    </a:cubicBezTo>
                    <a:cubicBezTo>
                      <a:pt x="6184" y="20"/>
                      <a:pt x="6086" y="0"/>
                      <a:pt x="5988"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7214911" y="610304"/>
                <a:ext cx="15004" cy="1326929"/>
              </a:xfrm>
              <a:custGeom>
                <a:avLst/>
                <a:gdLst/>
                <a:ahLst/>
                <a:cxnLst/>
                <a:rect l="l" t="t" r="r" b="b"/>
                <a:pathLst>
                  <a:path w="762" h="67391" extrusionOk="0">
                    <a:moveTo>
                      <a:pt x="460" y="0"/>
                    </a:moveTo>
                    <a:cubicBezTo>
                      <a:pt x="296" y="0"/>
                      <a:pt x="160" y="134"/>
                      <a:pt x="160" y="299"/>
                    </a:cubicBezTo>
                    <a:cubicBezTo>
                      <a:pt x="0" y="22203"/>
                      <a:pt x="0" y="44674"/>
                      <a:pt x="160" y="67091"/>
                    </a:cubicBezTo>
                    <a:cubicBezTo>
                      <a:pt x="162" y="67256"/>
                      <a:pt x="296" y="67390"/>
                      <a:pt x="460" y="67390"/>
                    </a:cubicBezTo>
                    <a:lnTo>
                      <a:pt x="463" y="67389"/>
                    </a:lnTo>
                    <a:cubicBezTo>
                      <a:pt x="629" y="67388"/>
                      <a:pt x="762" y="67253"/>
                      <a:pt x="762" y="67087"/>
                    </a:cubicBezTo>
                    <a:cubicBezTo>
                      <a:pt x="600" y="44673"/>
                      <a:pt x="600" y="22203"/>
                      <a:pt x="762" y="302"/>
                    </a:cubicBezTo>
                    <a:cubicBezTo>
                      <a:pt x="762" y="136"/>
                      <a:pt x="629" y="1"/>
                      <a:pt x="46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7217962" y="1925222"/>
                <a:ext cx="12031" cy="985937"/>
              </a:xfrm>
              <a:custGeom>
                <a:avLst/>
                <a:gdLst/>
                <a:ahLst/>
                <a:cxnLst/>
                <a:rect l="l" t="t" r="r" b="b"/>
                <a:pathLst>
                  <a:path w="611" h="50073" extrusionOk="0">
                    <a:moveTo>
                      <a:pt x="305" y="1"/>
                    </a:moveTo>
                    <a:cubicBezTo>
                      <a:pt x="137" y="1"/>
                      <a:pt x="1" y="140"/>
                      <a:pt x="5" y="308"/>
                    </a:cubicBezTo>
                    <a:lnTo>
                      <a:pt x="5" y="49772"/>
                    </a:lnTo>
                    <a:cubicBezTo>
                      <a:pt x="5" y="49938"/>
                      <a:pt x="139" y="50072"/>
                      <a:pt x="305" y="50072"/>
                    </a:cubicBezTo>
                    <a:cubicBezTo>
                      <a:pt x="471" y="50072"/>
                      <a:pt x="607" y="49938"/>
                      <a:pt x="605" y="49772"/>
                    </a:cubicBezTo>
                    <a:lnTo>
                      <a:pt x="605" y="308"/>
                    </a:lnTo>
                    <a:cubicBezTo>
                      <a:pt x="610" y="140"/>
                      <a:pt x="474" y="1"/>
                      <a:pt x="305"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6573450" y="610737"/>
                <a:ext cx="14256" cy="2031102"/>
              </a:xfrm>
              <a:custGeom>
                <a:avLst/>
                <a:gdLst/>
                <a:ahLst/>
                <a:cxnLst/>
                <a:rect l="l" t="t" r="r" b="b"/>
                <a:pathLst>
                  <a:path w="724" h="103154" extrusionOk="0">
                    <a:moveTo>
                      <a:pt x="303" y="1"/>
                    </a:moveTo>
                    <a:cubicBezTo>
                      <a:pt x="107" y="5"/>
                      <a:pt x="1" y="136"/>
                      <a:pt x="1" y="302"/>
                    </a:cubicBezTo>
                    <a:cubicBezTo>
                      <a:pt x="122" y="34194"/>
                      <a:pt x="122" y="68696"/>
                      <a:pt x="1" y="102852"/>
                    </a:cubicBezTo>
                    <a:cubicBezTo>
                      <a:pt x="0" y="103018"/>
                      <a:pt x="135" y="103154"/>
                      <a:pt x="301" y="103154"/>
                    </a:cubicBezTo>
                    <a:cubicBezTo>
                      <a:pt x="467" y="103154"/>
                      <a:pt x="601" y="103020"/>
                      <a:pt x="603" y="102855"/>
                    </a:cubicBezTo>
                    <a:cubicBezTo>
                      <a:pt x="724" y="68697"/>
                      <a:pt x="724" y="34192"/>
                      <a:pt x="603" y="299"/>
                    </a:cubicBezTo>
                    <a:cubicBezTo>
                      <a:pt x="601" y="135"/>
                      <a:pt x="467" y="1"/>
                      <a:pt x="303"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6318070" y="3778720"/>
                <a:ext cx="267134" cy="210762"/>
              </a:xfrm>
              <a:custGeom>
                <a:avLst/>
                <a:gdLst/>
                <a:ahLst/>
                <a:cxnLst/>
                <a:rect l="l" t="t" r="r" b="b"/>
                <a:pathLst>
                  <a:path w="13567" h="10704" extrusionOk="0">
                    <a:moveTo>
                      <a:pt x="3106" y="1"/>
                    </a:moveTo>
                    <a:cubicBezTo>
                      <a:pt x="2133" y="1704"/>
                      <a:pt x="1025" y="3606"/>
                      <a:pt x="0" y="5349"/>
                    </a:cubicBezTo>
                    <a:cubicBezTo>
                      <a:pt x="1849" y="5653"/>
                      <a:pt x="4615" y="6343"/>
                      <a:pt x="6321" y="7866"/>
                    </a:cubicBezTo>
                    <a:cubicBezTo>
                      <a:pt x="7461" y="8884"/>
                      <a:pt x="8258" y="9882"/>
                      <a:pt x="8806" y="10704"/>
                    </a:cubicBezTo>
                    <a:cubicBezTo>
                      <a:pt x="10233" y="9835"/>
                      <a:pt x="11831" y="8912"/>
                      <a:pt x="13567" y="7988"/>
                    </a:cubicBezTo>
                    <a:cubicBezTo>
                      <a:pt x="12603" y="6119"/>
                      <a:pt x="10740" y="3213"/>
                      <a:pt x="7890" y="1691"/>
                    </a:cubicBezTo>
                    <a:cubicBezTo>
                      <a:pt x="5287" y="304"/>
                      <a:pt x="3851" y="10"/>
                      <a:pt x="310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6310864" y="3772813"/>
                <a:ext cx="281094" cy="222576"/>
              </a:xfrm>
              <a:custGeom>
                <a:avLst/>
                <a:gdLst/>
                <a:ahLst/>
                <a:cxnLst/>
                <a:rect l="l" t="t" r="r" b="b"/>
                <a:pathLst>
                  <a:path w="14276" h="11304" extrusionOk="0">
                    <a:moveTo>
                      <a:pt x="3642" y="608"/>
                    </a:moveTo>
                    <a:cubicBezTo>
                      <a:pt x="4405" y="660"/>
                      <a:pt x="5769" y="1006"/>
                      <a:pt x="8113" y="2257"/>
                    </a:cubicBezTo>
                    <a:cubicBezTo>
                      <a:pt x="10701" y="3636"/>
                      <a:pt x="12468" y="6178"/>
                      <a:pt x="13528" y="8164"/>
                    </a:cubicBezTo>
                    <a:cubicBezTo>
                      <a:pt x="12110" y="8924"/>
                      <a:pt x="10677" y="9742"/>
                      <a:pt x="9260" y="10598"/>
                    </a:cubicBezTo>
                    <a:cubicBezTo>
                      <a:pt x="8601" y="9652"/>
                      <a:pt x="7804" y="8760"/>
                      <a:pt x="6888" y="7942"/>
                    </a:cubicBezTo>
                    <a:cubicBezTo>
                      <a:pt x="5279" y="6505"/>
                      <a:pt x="2792" y="5786"/>
                      <a:pt x="844" y="5427"/>
                    </a:cubicBezTo>
                    <a:cubicBezTo>
                      <a:pt x="1931" y="3578"/>
                      <a:pt x="2871" y="1959"/>
                      <a:pt x="3642" y="608"/>
                    </a:cubicBezTo>
                    <a:close/>
                    <a:moveTo>
                      <a:pt x="3476" y="1"/>
                    </a:moveTo>
                    <a:cubicBezTo>
                      <a:pt x="3367" y="1"/>
                      <a:pt x="3267" y="58"/>
                      <a:pt x="3211" y="152"/>
                    </a:cubicBezTo>
                    <a:cubicBezTo>
                      <a:pt x="2373" y="1622"/>
                      <a:pt x="1329" y="3419"/>
                      <a:pt x="107" y="5497"/>
                    </a:cubicBezTo>
                    <a:cubicBezTo>
                      <a:pt x="0" y="5680"/>
                      <a:pt x="109" y="5911"/>
                      <a:pt x="318" y="5946"/>
                    </a:cubicBezTo>
                    <a:cubicBezTo>
                      <a:pt x="2236" y="6262"/>
                      <a:pt x="4865" y="6942"/>
                      <a:pt x="6487" y="8390"/>
                    </a:cubicBezTo>
                    <a:cubicBezTo>
                      <a:pt x="7442" y="9244"/>
                      <a:pt x="8262" y="10177"/>
                      <a:pt x="8922" y="11171"/>
                    </a:cubicBezTo>
                    <a:cubicBezTo>
                      <a:pt x="8978" y="11254"/>
                      <a:pt x="9071" y="11304"/>
                      <a:pt x="9172" y="11304"/>
                    </a:cubicBezTo>
                    <a:cubicBezTo>
                      <a:pt x="9227" y="11304"/>
                      <a:pt x="9281" y="11288"/>
                      <a:pt x="9328" y="11260"/>
                    </a:cubicBezTo>
                    <a:cubicBezTo>
                      <a:pt x="10902" y="10303"/>
                      <a:pt x="12498" y="9392"/>
                      <a:pt x="14074" y="8554"/>
                    </a:cubicBezTo>
                    <a:cubicBezTo>
                      <a:pt x="14220" y="8477"/>
                      <a:pt x="14275" y="8297"/>
                      <a:pt x="14199" y="8151"/>
                    </a:cubicBezTo>
                    <a:cubicBezTo>
                      <a:pt x="13119" y="6056"/>
                      <a:pt x="11235" y="3241"/>
                      <a:pt x="8397" y="1727"/>
                    </a:cubicBezTo>
                    <a:cubicBezTo>
                      <a:pt x="5755" y="318"/>
                      <a:pt x="4262" y="10"/>
                      <a:pt x="347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6312459" y="3740620"/>
                <a:ext cx="311260" cy="275975"/>
              </a:xfrm>
              <a:custGeom>
                <a:avLst/>
                <a:gdLst/>
                <a:ahLst/>
                <a:cxnLst/>
                <a:rect l="l" t="t" r="r" b="b"/>
                <a:pathLst>
                  <a:path w="15808" h="14016" extrusionOk="0">
                    <a:moveTo>
                      <a:pt x="8801" y="1"/>
                    </a:moveTo>
                    <a:lnTo>
                      <a:pt x="1" y="10593"/>
                    </a:lnTo>
                    <a:lnTo>
                      <a:pt x="5379" y="14015"/>
                    </a:lnTo>
                    <a:lnTo>
                      <a:pt x="15808" y="3585"/>
                    </a:lnTo>
                    <a:lnTo>
                      <a:pt x="8801"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6305646" y="3734694"/>
                <a:ext cx="325102" cy="287809"/>
              </a:xfrm>
              <a:custGeom>
                <a:avLst/>
                <a:gdLst/>
                <a:ahLst/>
                <a:cxnLst/>
                <a:rect l="l" t="t" r="r" b="b"/>
                <a:pathLst>
                  <a:path w="16511" h="14617" extrusionOk="0">
                    <a:moveTo>
                      <a:pt x="9225" y="679"/>
                    </a:moveTo>
                    <a:lnTo>
                      <a:pt x="15651" y="3965"/>
                    </a:lnTo>
                    <a:lnTo>
                      <a:pt x="5682" y="13933"/>
                    </a:lnTo>
                    <a:lnTo>
                      <a:pt x="796" y="10823"/>
                    </a:lnTo>
                    <a:lnTo>
                      <a:pt x="9225" y="679"/>
                    </a:lnTo>
                    <a:close/>
                    <a:moveTo>
                      <a:pt x="9148" y="1"/>
                    </a:moveTo>
                    <a:cubicBezTo>
                      <a:pt x="9060" y="1"/>
                      <a:pt x="8975" y="39"/>
                      <a:pt x="8916" y="110"/>
                    </a:cubicBezTo>
                    <a:lnTo>
                      <a:pt x="116" y="10702"/>
                    </a:lnTo>
                    <a:cubicBezTo>
                      <a:pt x="1" y="10841"/>
                      <a:pt x="33" y="11050"/>
                      <a:pt x="186" y="11147"/>
                    </a:cubicBezTo>
                    <a:lnTo>
                      <a:pt x="5564" y="14570"/>
                    </a:lnTo>
                    <a:cubicBezTo>
                      <a:pt x="5611" y="14601"/>
                      <a:pt x="5668" y="14616"/>
                      <a:pt x="5725" y="14616"/>
                    </a:cubicBezTo>
                    <a:cubicBezTo>
                      <a:pt x="5804" y="14616"/>
                      <a:pt x="5880" y="14585"/>
                      <a:pt x="5937" y="14528"/>
                    </a:cubicBezTo>
                    <a:lnTo>
                      <a:pt x="16367" y="4099"/>
                    </a:lnTo>
                    <a:cubicBezTo>
                      <a:pt x="16511" y="3955"/>
                      <a:pt x="16473" y="3712"/>
                      <a:pt x="16292" y="3619"/>
                    </a:cubicBezTo>
                    <a:lnTo>
                      <a:pt x="9284" y="34"/>
                    </a:lnTo>
                    <a:cubicBezTo>
                      <a:pt x="9241" y="12"/>
                      <a:pt x="9194" y="1"/>
                      <a:pt x="914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6364874" y="3776968"/>
                <a:ext cx="201094" cy="184003"/>
              </a:xfrm>
              <a:custGeom>
                <a:avLst/>
                <a:gdLst/>
                <a:ahLst/>
                <a:cxnLst/>
                <a:rect l="l" t="t" r="r" b="b"/>
                <a:pathLst>
                  <a:path w="10213" h="9345" extrusionOk="0">
                    <a:moveTo>
                      <a:pt x="6628" y="1"/>
                    </a:moveTo>
                    <a:lnTo>
                      <a:pt x="1" y="7824"/>
                    </a:lnTo>
                    <a:lnTo>
                      <a:pt x="2608" y="9345"/>
                    </a:lnTo>
                    <a:lnTo>
                      <a:pt x="10213" y="1631"/>
                    </a:lnTo>
                    <a:lnTo>
                      <a:pt x="66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6357982" y="3771061"/>
                <a:ext cx="215094" cy="195817"/>
              </a:xfrm>
              <a:custGeom>
                <a:avLst/>
                <a:gdLst/>
                <a:ahLst/>
                <a:cxnLst/>
                <a:rect l="l" t="t" r="r" b="b"/>
                <a:pathLst>
                  <a:path w="10924" h="9945" extrusionOk="0">
                    <a:moveTo>
                      <a:pt x="7060" y="670"/>
                    </a:moveTo>
                    <a:lnTo>
                      <a:pt x="10047" y="2027"/>
                    </a:lnTo>
                    <a:lnTo>
                      <a:pt x="2908" y="9267"/>
                    </a:lnTo>
                    <a:lnTo>
                      <a:pt x="812" y="8044"/>
                    </a:lnTo>
                    <a:lnTo>
                      <a:pt x="7060" y="670"/>
                    </a:lnTo>
                    <a:close/>
                    <a:moveTo>
                      <a:pt x="6977" y="0"/>
                    </a:moveTo>
                    <a:cubicBezTo>
                      <a:pt x="6891" y="0"/>
                      <a:pt x="6807" y="38"/>
                      <a:pt x="6748" y="108"/>
                    </a:cubicBezTo>
                    <a:lnTo>
                      <a:pt x="122" y="7929"/>
                    </a:lnTo>
                    <a:cubicBezTo>
                      <a:pt x="1" y="8072"/>
                      <a:pt x="38" y="8289"/>
                      <a:pt x="199" y="8382"/>
                    </a:cubicBezTo>
                    <a:lnTo>
                      <a:pt x="2806" y="9903"/>
                    </a:lnTo>
                    <a:cubicBezTo>
                      <a:pt x="2852" y="9931"/>
                      <a:pt x="2905" y="9945"/>
                      <a:pt x="2958" y="9945"/>
                    </a:cubicBezTo>
                    <a:cubicBezTo>
                      <a:pt x="3039" y="9945"/>
                      <a:pt x="3116" y="9913"/>
                      <a:pt x="3173" y="9855"/>
                    </a:cubicBezTo>
                    <a:lnTo>
                      <a:pt x="10777" y="2141"/>
                    </a:lnTo>
                    <a:cubicBezTo>
                      <a:pt x="10923" y="1993"/>
                      <a:pt x="10877" y="1744"/>
                      <a:pt x="10687" y="1657"/>
                    </a:cubicBezTo>
                    <a:lnTo>
                      <a:pt x="7102" y="28"/>
                    </a:lnTo>
                    <a:cubicBezTo>
                      <a:pt x="7062" y="9"/>
                      <a:pt x="7019" y="0"/>
                      <a:pt x="69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227441" y="3795477"/>
                <a:ext cx="119361" cy="251422"/>
              </a:xfrm>
              <a:custGeom>
                <a:avLst/>
                <a:gdLst/>
                <a:ahLst/>
                <a:cxnLst/>
                <a:rect l="l" t="t" r="r" b="b"/>
                <a:pathLst>
                  <a:path w="6062" h="12769" extrusionOk="0">
                    <a:moveTo>
                      <a:pt x="2135" y="0"/>
                    </a:moveTo>
                    <a:cubicBezTo>
                      <a:pt x="1745" y="0"/>
                      <a:pt x="1353" y="156"/>
                      <a:pt x="989" y="487"/>
                    </a:cubicBezTo>
                    <a:cubicBezTo>
                      <a:pt x="0" y="1389"/>
                      <a:pt x="598" y="3432"/>
                      <a:pt x="829" y="4525"/>
                    </a:cubicBezTo>
                    <a:cubicBezTo>
                      <a:pt x="1241" y="6471"/>
                      <a:pt x="1544" y="8442"/>
                      <a:pt x="2225" y="10320"/>
                    </a:cubicBezTo>
                    <a:cubicBezTo>
                      <a:pt x="2497" y="11071"/>
                      <a:pt x="2820" y="12512"/>
                      <a:pt x="3758" y="12710"/>
                    </a:cubicBezTo>
                    <a:cubicBezTo>
                      <a:pt x="3946" y="12750"/>
                      <a:pt x="4121" y="12769"/>
                      <a:pt x="4282" y="12769"/>
                    </a:cubicBezTo>
                    <a:cubicBezTo>
                      <a:pt x="5523" y="12769"/>
                      <a:pt x="5965" y="11636"/>
                      <a:pt x="6000" y="10113"/>
                    </a:cubicBezTo>
                    <a:cubicBezTo>
                      <a:pt x="6061" y="7350"/>
                      <a:pt x="4780" y="3301"/>
                      <a:pt x="4493" y="2424"/>
                    </a:cubicBezTo>
                    <a:cubicBezTo>
                      <a:pt x="3994" y="895"/>
                      <a:pt x="3070" y="0"/>
                      <a:pt x="2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5222913" y="3789550"/>
                <a:ext cx="129777" cy="263275"/>
              </a:xfrm>
              <a:custGeom>
                <a:avLst/>
                <a:gdLst/>
                <a:ahLst/>
                <a:cxnLst/>
                <a:rect l="l" t="t" r="r" b="b"/>
                <a:pathLst>
                  <a:path w="6591" h="13371" extrusionOk="0">
                    <a:moveTo>
                      <a:pt x="2368" y="602"/>
                    </a:moveTo>
                    <a:cubicBezTo>
                      <a:pt x="2472" y="602"/>
                      <a:pt x="2576" y="616"/>
                      <a:pt x="2676" y="642"/>
                    </a:cubicBezTo>
                    <a:cubicBezTo>
                      <a:pt x="3397" y="832"/>
                      <a:pt x="4055" y="1647"/>
                      <a:pt x="4438" y="2818"/>
                    </a:cubicBezTo>
                    <a:cubicBezTo>
                      <a:pt x="4802" y="3937"/>
                      <a:pt x="5988" y="7789"/>
                      <a:pt x="5929" y="10407"/>
                    </a:cubicBezTo>
                    <a:cubicBezTo>
                      <a:pt x="5905" y="11484"/>
                      <a:pt x="5677" y="12200"/>
                      <a:pt x="5253" y="12537"/>
                    </a:cubicBezTo>
                    <a:cubicBezTo>
                      <a:pt x="5055" y="12692"/>
                      <a:pt x="4811" y="12769"/>
                      <a:pt x="4514" y="12769"/>
                    </a:cubicBezTo>
                    <a:cubicBezTo>
                      <a:pt x="4372" y="12769"/>
                      <a:pt x="4218" y="12752"/>
                      <a:pt x="4051" y="12717"/>
                    </a:cubicBezTo>
                    <a:cubicBezTo>
                      <a:pt x="3419" y="12583"/>
                      <a:pt x="3099" y="11607"/>
                      <a:pt x="2865" y="10895"/>
                    </a:cubicBezTo>
                    <a:cubicBezTo>
                      <a:pt x="2820" y="10758"/>
                      <a:pt x="2778" y="10631"/>
                      <a:pt x="2738" y="10519"/>
                    </a:cubicBezTo>
                    <a:cubicBezTo>
                      <a:pt x="2215" y="9077"/>
                      <a:pt x="1910" y="7543"/>
                      <a:pt x="1616" y="6061"/>
                    </a:cubicBezTo>
                    <a:cubicBezTo>
                      <a:pt x="1530" y="5628"/>
                      <a:pt x="1445" y="5196"/>
                      <a:pt x="1353" y="4765"/>
                    </a:cubicBezTo>
                    <a:lnTo>
                      <a:pt x="1271" y="4395"/>
                    </a:lnTo>
                    <a:cubicBezTo>
                      <a:pt x="1030" y="3322"/>
                      <a:pt x="663" y="1702"/>
                      <a:pt x="1422" y="1010"/>
                    </a:cubicBezTo>
                    <a:cubicBezTo>
                      <a:pt x="1718" y="739"/>
                      <a:pt x="2041" y="602"/>
                      <a:pt x="2368" y="602"/>
                    </a:cubicBezTo>
                    <a:close/>
                    <a:moveTo>
                      <a:pt x="2370" y="0"/>
                    </a:moveTo>
                    <a:cubicBezTo>
                      <a:pt x="1894" y="0"/>
                      <a:pt x="1425" y="193"/>
                      <a:pt x="1017" y="565"/>
                    </a:cubicBezTo>
                    <a:cubicBezTo>
                      <a:pt x="0" y="1492"/>
                      <a:pt x="413" y="3318"/>
                      <a:pt x="685" y="4526"/>
                    </a:cubicBezTo>
                    <a:lnTo>
                      <a:pt x="765" y="4888"/>
                    </a:lnTo>
                    <a:cubicBezTo>
                      <a:pt x="855" y="5317"/>
                      <a:pt x="941" y="5748"/>
                      <a:pt x="1027" y="6177"/>
                    </a:cubicBezTo>
                    <a:cubicBezTo>
                      <a:pt x="1326" y="7683"/>
                      <a:pt x="1634" y="9238"/>
                      <a:pt x="2173" y="10723"/>
                    </a:cubicBezTo>
                    <a:cubicBezTo>
                      <a:pt x="2212" y="10829"/>
                      <a:pt x="2251" y="10952"/>
                      <a:pt x="2293" y="11082"/>
                    </a:cubicBezTo>
                    <a:cubicBezTo>
                      <a:pt x="2573" y="11933"/>
                      <a:pt x="2956" y="13100"/>
                      <a:pt x="3926" y="13305"/>
                    </a:cubicBezTo>
                    <a:cubicBezTo>
                      <a:pt x="4119" y="13347"/>
                      <a:pt x="4316" y="13369"/>
                      <a:pt x="4513" y="13370"/>
                    </a:cubicBezTo>
                    <a:cubicBezTo>
                      <a:pt x="4948" y="13370"/>
                      <a:pt x="5322" y="13249"/>
                      <a:pt x="5625" y="13006"/>
                    </a:cubicBezTo>
                    <a:cubicBezTo>
                      <a:pt x="6197" y="12555"/>
                      <a:pt x="6500" y="11684"/>
                      <a:pt x="6530" y="10420"/>
                    </a:cubicBezTo>
                    <a:cubicBezTo>
                      <a:pt x="6590" y="7706"/>
                      <a:pt x="5381" y="3772"/>
                      <a:pt x="5009" y="2631"/>
                    </a:cubicBezTo>
                    <a:cubicBezTo>
                      <a:pt x="4557" y="1243"/>
                      <a:pt x="3762" y="307"/>
                      <a:pt x="2829" y="60"/>
                    </a:cubicBezTo>
                    <a:cubicBezTo>
                      <a:pt x="2677" y="20"/>
                      <a:pt x="2523" y="0"/>
                      <a:pt x="237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5189046" y="3890461"/>
                <a:ext cx="89629" cy="188827"/>
              </a:xfrm>
              <a:custGeom>
                <a:avLst/>
                <a:gdLst/>
                <a:ahLst/>
                <a:cxnLst/>
                <a:rect l="l" t="t" r="r" b="b"/>
                <a:pathLst>
                  <a:path w="4552" h="9590" extrusionOk="0">
                    <a:moveTo>
                      <a:pt x="1603" y="0"/>
                    </a:moveTo>
                    <a:cubicBezTo>
                      <a:pt x="1310" y="0"/>
                      <a:pt x="1015" y="118"/>
                      <a:pt x="742" y="367"/>
                    </a:cubicBezTo>
                    <a:cubicBezTo>
                      <a:pt x="0" y="1044"/>
                      <a:pt x="448" y="2578"/>
                      <a:pt x="621" y="3398"/>
                    </a:cubicBezTo>
                    <a:cubicBezTo>
                      <a:pt x="931" y="4859"/>
                      <a:pt x="1160" y="6339"/>
                      <a:pt x="1671" y="7750"/>
                    </a:cubicBezTo>
                    <a:cubicBezTo>
                      <a:pt x="1875" y="8314"/>
                      <a:pt x="2118" y="9397"/>
                      <a:pt x="2822" y="9545"/>
                    </a:cubicBezTo>
                    <a:cubicBezTo>
                      <a:pt x="2964" y="9575"/>
                      <a:pt x="3095" y="9589"/>
                      <a:pt x="3216" y="9589"/>
                    </a:cubicBezTo>
                    <a:cubicBezTo>
                      <a:pt x="4147" y="9589"/>
                      <a:pt x="4479" y="8738"/>
                      <a:pt x="4504" y="7596"/>
                    </a:cubicBezTo>
                    <a:cubicBezTo>
                      <a:pt x="4552" y="5519"/>
                      <a:pt x="3588" y="2479"/>
                      <a:pt x="3373" y="1820"/>
                    </a:cubicBezTo>
                    <a:cubicBezTo>
                      <a:pt x="2999" y="673"/>
                      <a:pt x="2305" y="0"/>
                      <a:pt x="16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5184025" y="3884554"/>
                <a:ext cx="100557" cy="200641"/>
              </a:xfrm>
              <a:custGeom>
                <a:avLst/>
                <a:gdLst/>
                <a:ahLst/>
                <a:cxnLst/>
                <a:rect l="l" t="t" r="r" b="b"/>
                <a:pathLst>
                  <a:path w="5107" h="10190" extrusionOk="0">
                    <a:moveTo>
                      <a:pt x="1856" y="600"/>
                    </a:moveTo>
                    <a:cubicBezTo>
                      <a:pt x="1929" y="600"/>
                      <a:pt x="2001" y="611"/>
                      <a:pt x="2073" y="630"/>
                    </a:cubicBezTo>
                    <a:cubicBezTo>
                      <a:pt x="2588" y="766"/>
                      <a:pt x="3064" y="1359"/>
                      <a:pt x="3342" y="2215"/>
                    </a:cubicBezTo>
                    <a:cubicBezTo>
                      <a:pt x="3615" y="3052"/>
                      <a:pt x="4503" y="5934"/>
                      <a:pt x="4459" y="7888"/>
                    </a:cubicBezTo>
                    <a:cubicBezTo>
                      <a:pt x="4442" y="8661"/>
                      <a:pt x="4276" y="9195"/>
                      <a:pt x="3979" y="9430"/>
                    </a:cubicBezTo>
                    <a:cubicBezTo>
                      <a:pt x="3846" y="9536"/>
                      <a:pt x="3678" y="9588"/>
                      <a:pt x="3472" y="9588"/>
                    </a:cubicBezTo>
                    <a:cubicBezTo>
                      <a:pt x="3370" y="9588"/>
                      <a:pt x="3259" y="9576"/>
                      <a:pt x="3139" y="9551"/>
                    </a:cubicBezTo>
                    <a:cubicBezTo>
                      <a:pt x="2707" y="9459"/>
                      <a:pt x="2473" y="8750"/>
                      <a:pt x="2304" y="8232"/>
                    </a:cubicBezTo>
                    <a:cubicBezTo>
                      <a:pt x="2269" y="8128"/>
                      <a:pt x="2239" y="8032"/>
                      <a:pt x="2208" y="7948"/>
                    </a:cubicBezTo>
                    <a:cubicBezTo>
                      <a:pt x="1818" y="6870"/>
                      <a:pt x="1589" y="5722"/>
                      <a:pt x="1368" y="4610"/>
                    </a:cubicBezTo>
                    <a:cubicBezTo>
                      <a:pt x="1304" y="4285"/>
                      <a:pt x="1239" y="3960"/>
                      <a:pt x="1170" y="3637"/>
                    </a:cubicBezTo>
                    <a:lnTo>
                      <a:pt x="1110" y="3359"/>
                    </a:lnTo>
                    <a:cubicBezTo>
                      <a:pt x="931" y="2571"/>
                      <a:pt x="663" y="1379"/>
                      <a:pt x="1200" y="888"/>
                    </a:cubicBezTo>
                    <a:cubicBezTo>
                      <a:pt x="1410" y="697"/>
                      <a:pt x="1629" y="600"/>
                      <a:pt x="1856" y="600"/>
                    </a:cubicBezTo>
                    <a:close/>
                    <a:moveTo>
                      <a:pt x="1860" y="1"/>
                    </a:moveTo>
                    <a:cubicBezTo>
                      <a:pt x="1484" y="1"/>
                      <a:pt x="1116" y="153"/>
                      <a:pt x="796" y="445"/>
                    </a:cubicBezTo>
                    <a:cubicBezTo>
                      <a:pt x="0" y="1170"/>
                      <a:pt x="316" y="2568"/>
                      <a:pt x="524" y="3492"/>
                    </a:cubicBezTo>
                    <a:lnTo>
                      <a:pt x="583" y="3762"/>
                    </a:lnTo>
                    <a:cubicBezTo>
                      <a:pt x="651" y="4084"/>
                      <a:pt x="715" y="4406"/>
                      <a:pt x="779" y="4727"/>
                    </a:cubicBezTo>
                    <a:cubicBezTo>
                      <a:pt x="1004" y="5861"/>
                      <a:pt x="1237" y="7032"/>
                      <a:pt x="1642" y="8153"/>
                    </a:cubicBezTo>
                    <a:cubicBezTo>
                      <a:pt x="1672" y="8232"/>
                      <a:pt x="1700" y="8322"/>
                      <a:pt x="1732" y="8420"/>
                    </a:cubicBezTo>
                    <a:cubicBezTo>
                      <a:pt x="1936" y="9038"/>
                      <a:pt x="2243" y="9975"/>
                      <a:pt x="3014" y="10139"/>
                    </a:cubicBezTo>
                    <a:cubicBezTo>
                      <a:pt x="3165" y="10171"/>
                      <a:pt x="3318" y="10189"/>
                      <a:pt x="3472" y="10190"/>
                    </a:cubicBezTo>
                    <a:cubicBezTo>
                      <a:pt x="3816" y="10190"/>
                      <a:pt x="4111" y="10093"/>
                      <a:pt x="4353" y="9902"/>
                    </a:cubicBezTo>
                    <a:cubicBezTo>
                      <a:pt x="4807" y="9542"/>
                      <a:pt x="5038" y="8889"/>
                      <a:pt x="5060" y="7903"/>
                    </a:cubicBezTo>
                    <a:cubicBezTo>
                      <a:pt x="5107" y="5853"/>
                      <a:pt x="4195" y="2887"/>
                      <a:pt x="3915" y="2028"/>
                    </a:cubicBezTo>
                    <a:cubicBezTo>
                      <a:pt x="3567" y="962"/>
                      <a:pt x="2951" y="240"/>
                      <a:pt x="2226" y="49"/>
                    </a:cubicBezTo>
                    <a:cubicBezTo>
                      <a:pt x="2104" y="17"/>
                      <a:pt x="1981" y="1"/>
                      <a:pt x="18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5473803" y="3860276"/>
                <a:ext cx="189142" cy="256600"/>
              </a:xfrm>
              <a:custGeom>
                <a:avLst/>
                <a:gdLst/>
                <a:ahLst/>
                <a:cxnLst/>
                <a:rect l="l" t="t" r="r" b="b"/>
                <a:pathLst>
                  <a:path w="9606" h="13032" extrusionOk="0">
                    <a:moveTo>
                      <a:pt x="295" y="0"/>
                    </a:moveTo>
                    <a:lnTo>
                      <a:pt x="295" y="0"/>
                    </a:lnTo>
                    <a:cubicBezTo>
                      <a:pt x="295" y="0"/>
                      <a:pt x="1" y="5292"/>
                      <a:pt x="687" y="5684"/>
                    </a:cubicBezTo>
                    <a:cubicBezTo>
                      <a:pt x="1374" y="6075"/>
                      <a:pt x="3922" y="6762"/>
                      <a:pt x="4216" y="6860"/>
                    </a:cubicBezTo>
                    <a:cubicBezTo>
                      <a:pt x="4510" y="6959"/>
                      <a:pt x="4313" y="7350"/>
                      <a:pt x="3922" y="8722"/>
                    </a:cubicBezTo>
                    <a:cubicBezTo>
                      <a:pt x="3529" y="10094"/>
                      <a:pt x="3922" y="11956"/>
                      <a:pt x="5098" y="12643"/>
                    </a:cubicBezTo>
                    <a:cubicBezTo>
                      <a:pt x="5537" y="12899"/>
                      <a:pt x="5935" y="13032"/>
                      <a:pt x="6266" y="13032"/>
                    </a:cubicBezTo>
                    <a:cubicBezTo>
                      <a:pt x="6823" y="13032"/>
                      <a:pt x="7192" y="12657"/>
                      <a:pt x="7253" y="11858"/>
                    </a:cubicBezTo>
                    <a:cubicBezTo>
                      <a:pt x="7352" y="10585"/>
                      <a:pt x="9606" y="6958"/>
                      <a:pt x="8919" y="5880"/>
                    </a:cubicBezTo>
                    <a:cubicBezTo>
                      <a:pt x="8234" y="4802"/>
                      <a:pt x="7155" y="3724"/>
                      <a:pt x="4999" y="3430"/>
                    </a:cubicBezTo>
                    <a:cubicBezTo>
                      <a:pt x="2843" y="3136"/>
                      <a:pt x="295"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5469865" y="3854330"/>
                <a:ext cx="194557" cy="268473"/>
              </a:xfrm>
              <a:custGeom>
                <a:avLst/>
                <a:gdLst/>
                <a:ahLst/>
                <a:cxnLst/>
                <a:rect l="l" t="t" r="r" b="b"/>
                <a:pathLst>
                  <a:path w="9881" h="13635" extrusionOk="0">
                    <a:moveTo>
                      <a:pt x="761" y="1063"/>
                    </a:moveTo>
                    <a:cubicBezTo>
                      <a:pt x="1630" y="2006"/>
                      <a:pt x="3476" y="3801"/>
                      <a:pt x="5160" y="4029"/>
                    </a:cubicBezTo>
                    <a:cubicBezTo>
                      <a:pt x="7354" y="4327"/>
                      <a:pt x="8326" y="5493"/>
                      <a:pt x="8867" y="6342"/>
                    </a:cubicBezTo>
                    <a:cubicBezTo>
                      <a:pt x="9206" y="6873"/>
                      <a:pt x="8482" y="8572"/>
                      <a:pt x="7955" y="9813"/>
                    </a:cubicBezTo>
                    <a:cubicBezTo>
                      <a:pt x="7548" y="10771"/>
                      <a:pt x="7196" y="11598"/>
                      <a:pt x="7154" y="12136"/>
                    </a:cubicBezTo>
                    <a:cubicBezTo>
                      <a:pt x="7132" y="12436"/>
                      <a:pt x="7047" y="12821"/>
                      <a:pt x="6771" y="12966"/>
                    </a:cubicBezTo>
                    <a:cubicBezTo>
                      <a:pt x="6687" y="13010"/>
                      <a:pt x="6585" y="13032"/>
                      <a:pt x="6468" y="13032"/>
                    </a:cubicBezTo>
                    <a:cubicBezTo>
                      <a:pt x="6194" y="13032"/>
                      <a:pt x="5841" y="12913"/>
                      <a:pt x="5449" y="12685"/>
                    </a:cubicBezTo>
                    <a:cubicBezTo>
                      <a:pt x="4393" y="12069"/>
                      <a:pt x="4060" y="10338"/>
                      <a:pt x="4411" y="9107"/>
                    </a:cubicBezTo>
                    <a:cubicBezTo>
                      <a:pt x="4488" y="8840"/>
                      <a:pt x="4555" y="8610"/>
                      <a:pt x="4615" y="8413"/>
                    </a:cubicBezTo>
                    <a:cubicBezTo>
                      <a:pt x="4879" y="7532"/>
                      <a:pt x="5025" y="7049"/>
                      <a:pt x="4512" y="6877"/>
                    </a:cubicBezTo>
                    <a:cubicBezTo>
                      <a:pt x="4449" y="6856"/>
                      <a:pt x="4289" y="6810"/>
                      <a:pt x="4067" y="6746"/>
                    </a:cubicBezTo>
                    <a:cubicBezTo>
                      <a:pt x="3314" y="6528"/>
                      <a:pt x="1551" y="6018"/>
                      <a:pt x="1050" y="5734"/>
                    </a:cubicBezTo>
                    <a:cubicBezTo>
                      <a:pt x="759" y="5449"/>
                      <a:pt x="681" y="3220"/>
                      <a:pt x="761" y="1063"/>
                    </a:cubicBezTo>
                    <a:close/>
                    <a:moveTo>
                      <a:pt x="497" y="0"/>
                    </a:moveTo>
                    <a:cubicBezTo>
                      <a:pt x="349" y="0"/>
                      <a:pt x="204" y="110"/>
                      <a:pt x="195" y="286"/>
                    </a:cubicBezTo>
                    <a:cubicBezTo>
                      <a:pt x="81" y="2331"/>
                      <a:pt x="0" y="5826"/>
                      <a:pt x="738" y="6246"/>
                    </a:cubicBezTo>
                    <a:cubicBezTo>
                      <a:pt x="1244" y="6535"/>
                      <a:pt x="2556" y="6935"/>
                      <a:pt x="3899" y="7322"/>
                    </a:cubicBezTo>
                    <a:cubicBezTo>
                      <a:pt x="4054" y="7367"/>
                      <a:pt x="4176" y="7403"/>
                      <a:pt x="4254" y="7427"/>
                    </a:cubicBezTo>
                    <a:cubicBezTo>
                      <a:pt x="4239" y="7574"/>
                      <a:pt x="4141" y="7900"/>
                      <a:pt x="4039" y="8240"/>
                    </a:cubicBezTo>
                    <a:cubicBezTo>
                      <a:pt x="3979" y="8441"/>
                      <a:pt x="3909" y="8672"/>
                      <a:pt x="3832" y="8941"/>
                    </a:cubicBezTo>
                    <a:cubicBezTo>
                      <a:pt x="3421" y="10383"/>
                      <a:pt x="3806" y="12422"/>
                      <a:pt x="5146" y="13203"/>
                    </a:cubicBezTo>
                    <a:cubicBezTo>
                      <a:pt x="5636" y="13489"/>
                      <a:pt x="6081" y="13635"/>
                      <a:pt x="6467" y="13635"/>
                    </a:cubicBezTo>
                    <a:cubicBezTo>
                      <a:pt x="6681" y="13635"/>
                      <a:pt x="6878" y="13590"/>
                      <a:pt x="7050" y="13500"/>
                    </a:cubicBezTo>
                    <a:cubicBezTo>
                      <a:pt x="7336" y="13349"/>
                      <a:pt x="7690" y="12999"/>
                      <a:pt x="7753" y="12184"/>
                    </a:cubicBezTo>
                    <a:cubicBezTo>
                      <a:pt x="7786" y="11744"/>
                      <a:pt x="8136" y="10921"/>
                      <a:pt x="8507" y="10049"/>
                    </a:cubicBezTo>
                    <a:cubicBezTo>
                      <a:pt x="9182" y="8461"/>
                      <a:pt x="9880" y="6819"/>
                      <a:pt x="9373" y="6021"/>
                    </a:cubicBezTo>
                    <a:cubicBezTo>
                      <a:pt x="8768" y="5070"/>
                      <a:pt x="7681" y="3767"/>
                      <a:pt x="5240" y="3435"/>
                    </a:cubicBezTo>
                    <a:cubicBezTo>
                      <a:pt x="3228" y="3160"/>
                      <a:pt x="753" y="143"/>
                      <a:pt x="728" y="112"/>
                    </a:cubicBezTo>
                    <a:cubicBezTo>
                      <a:pt x="666" y="35"/>
                      <a:pt x="581" y="0"/>
                      <a:pt x="49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5305296" y="3778425"/>
                <a:ext cx="119361" cy="251441"/>
              </a:xfrm>
              <a:custGeom>
                <a:avLst/>
                <a:gdLst/>
                <a:ahLst/>
                <a:cxnLst/>
                <a:rect l="l" t="t" r="r" b="b"/>
                <a:pathLst>
                  <a:path w="6062" h="12770" extrusionOk="0">
                    <a:moveTo>
                      <a:pt x="2135" y="0"/>
                    </a:moveTo>
                    <a:cubicBezTo>
                      <a:pt x="1744" y="0"/>
                      <a:pt x="1353" y="156"/>
                      <a:pt x="989" y="488"/>
                    </a:cubicBezTo>
                    <a:cubicBezTo>
                      <a:pt x="1" y="1390"/>
                      <a:pt x="598" y="3433"/>
                      <a:pt x="829" y="4526"/>
                    </a:cubicBezTo>
                    <a:cubicBezTo>
                      <a:pt x="1240" y="6472"/>
                      <a:pt x="1544" y="8442"/>
                      <a:pt x="2225" y="10320"/>
                    </a:cubicBezTo>
                    <a:cubicBezTo>
                      <a:pt x="2498" y="11072"/>
                      <a:pt x="2820" y="12512"/>
                      <a:pt x="3758" y="12710"/>
                    </a:cubicBezTo>
                    <a:cubicBezTo>
                      <a:pt x="3947" y="12750"/>
                      <a:pt x="4121" y="12769"/>
                      <a:pt x="4282" y="12769"/>
                    </a:cubicBezTo>
                    <a:cubicBezTo>
                      <a:pt x="5523" y="12769"/>
                      <a:pt x="5964" y="11637"/>
                      <a:pt x="5999" y="10114"/>
                    </a:cubicBezTo>
                    <a:cubicBezTo>
                      <a:pt x="6062" y="7350"/>
                      <a:pt x="4779" y="3301"/>
                      <a:pt x="4493" y="2425"/>
                    </a:cubicBezTo>
                    <a:cubicBezTo>
                      <a:pt x="3994" y="896"/>
                      <a:pt x="3069" y="0"/>
                      <a:pt x="2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5300767" y="3772518"/>
                <a:ext cx="129777" cy="263255"/>
              </a:xfrm>
              <a:custGeom>
                <a:avLst/>
                <a:gdLst/>
                <a:ahLst/>
                <a:cxnLst/>
                <a:rect l="l" t="t" r="r" b="b"/>
                <a:pathLst>
                  <a:path w="6591" h="13370" extrusionOk="0">
                    <a:moveTo>
                      <a:pt x="2368" y="601"/>
                    </a:moveTo>
                    <a:cubicBezTo>
                      <a:pt x="2473" y="601"/>
                      <a:pt x="2576" y="616"/>
                      <a:pt x="2677" y="643"/>
                    </a:cubicBezTo>
                    <a:cubicBezTo>
                      <a:pt x="3397" y="833"/>
                      <a:pt x="4055" y="1646"/>
                      <a:pt x="4438" y="2819"/>
                    </a:cubicBezTo>
                    <a:cubicBezTo>
                      <a:pt x="4802" y="3935"/>
                      <a:pt x="5988" y="7788"/>
                      <a:pt x="5929" y="10407"/>
                    </a:cubicBezTo>
                    <a:cubicBezTo>
                      <a:pt x="5905" y="11483"/>
                      <a:pt x="5677" y="12199"/>
                      <a:pt x="5253" y="12536"/>
                    </a:cubicBezTo>
                    <a:cubicBezTo>
                      <a:pt x="5056" y="12692"/>
                      <a:pt x="4813" y="12770"/>
                      <a:pt x="4516" y="12770"/>
                    </a:cubicBezTo>
                    <a:cubicBezTo>
                      <a:pt x="4373" y="12770"/>
                      <a:pt x="4218" y="12752"/>
                      <a:pt x="4050" y="12716"/>
                    </a:cubicBezTo>
                    <a:cubicBezTo>
                      <a:pt x="3420" y="12582"/>
                      <a:pt x="3099" y="11607"/>
                      <a:pt x="2865" y="10894"/>
                    </a:cubicBezTo>
                    <a:cubicBezTo>
                      <a:pt x="2820" y="10758"/>
                      <a:pt x="2779" y="10630"/>
                      <a:pt x="2738" y="10518"/>
                    </a:cubicBezTo>
                    <a:cubicBezTo>
                      <a:pt x="2217" y="9078"/>
                      <a:pt x="1912" y="7545"/>
                      <a:pt x="1617" y="6063"/>
                    </a:cubicBezTo>
                    <a:cubicBezTo>
                      <a:pt x="1531" y="5630"/>
                      <a:pt x="1445" y="5196"/>
                      <a:pt x="1353" y="4764"/>
                    </a:cubicBezTo>
                    <a:lnTo>
                      <a:pt x="1272" y="4394"/>
                    </a:lnTo>
                    <a:cubicBezTo>
                      <a:pt x="1030" y="3321"/>
                      <a:pt x="663" y="1702"/>
                      <a:pt x="1422" y="1009"/>
                    </a:cubicBezTo>
                    <a:cubicBezTo>
                      <a:pt x="1719" y="739"/>
                      <a:pt x="2041" y="601"/>
                      <a:pt x="2368" y="601"/>
                    </a:cubicBezTo>
                    <a:close/>
                    <a:moveTo>
                      <a:pt x="2370" y="0"/>
                    </a:moveTo>
                    <a:cubicBezTo>
                      <a:pt x="1894" y="0"/>
                      <a:pt x="1426" y="193"/>
                      <a:pt x="1017" y="565"/>
                    </a:cubicBezTo>
                    <a:cubicBezTo>
                      <a:pt x="1" y="1493"/>
                      <a:pt x="413" y="3318"/>
                      <a:pt x="685" y="4526"/>
                    </a:cubicBezTo>
                    <a:lnTo>
                      <a:pt x="765" y="4888"/>
                    </a:lnTo>
                    <a:cubicBezTo>
                      <a:pt x="857" y="5318"/>
                      <a:pt x="942" y="5748"/>
                      <a:pt x="1027" y="6180"/>
                    </a:cubicBezTo>
                    <a:cubicBezTo>
                      <a:pt x="1326" y="7683"/>
                      <a:pt x="1636" y="9239"/>
                      <a:pt x="2173" y="10722"/>
                    </a:cubicBezTo>
                    <a:cubicBezTo>
                      <a:pt x="2212" y="10829"/>
                      <a:pt x="2251" y="10951"/>
                      <a:pt x="2294" y="11081"/>
                    </a:cubicBezTo>
                    <a:cubicBezTo>
                      <a:pt x="2573" y="11933"/>
                      <a:pt x="2956" y="13099"/>
                      <a:pt x="3926" y="13305"/>
                    </a:cubicBezTo>
                    <a:cubicBezTo>
                      <a:pt x="4120" y="13346"/>
                      <a:pt x="4316" y="13367"/>
                      <a:pt x="4513" y="13370"/>
                    </a:cubicBezTo>
                    <a:cubicBezTo>
                      <a:pt x="4948" y="13370"/>
                      <a:pt x="5321" y="13249"/>
                      <a:pt x="5625" y="13007"/>
                    </a:cubicBezTo>
                    <a:cubicBezTo>
                      <a:pt x="6197" y="12554"/>
                      <a:pt x="6500" y="11684"/>
                      <a:pt x="6530" y="10421"/>
                    </a:cubicBezTo>
                    <a:cubicBezTo>
                      <a:pt x="6590" y="7705"/>
                      <a:pt x="5381" y="3772"/>
                      <a:pt x="5009" y="2631"/>
                    </a:cubicBezTo>
                    <a:cubicBezTo>
                      <a:pt x="4557" y="1244"/>
                      <a:pt x="3763" y="307"/>
                      <a:pt x="2831" y="61"/>
                    </a:cubicBezTo>
                    <a:cubicBezTo>
                      <a:pt x="2677" y="20"/>
                      <a:pt x="2523" y="0"/>
                      <a:pt x="237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5397819" y="3800183"/>
                <a:ext cx="119361" cy="251441"/>
              </a:xfrm>
              <a:custGeom>
                <a:avLst/>
                <a:gdLst/>
                <a:ahLst/>
                <a:cxnLst/>
                <a:rect l="l" t="t" r="r" b="b"/>
                <a:pathLst>
                  <a:path w="6062" h="12770" extrusionOk="0">
                    <a:moveTo>
                      <a:pt x="2134" y="0"/>
                    </a:moveTo>
                    <a:cubicBezTo>
                      <a:pt x="1744" y="0"/>
                      <a:pt x="1352" y="156"/>
                      <a:pt x="989" y="488"/>
                    </a:cubicBezTo>
                    <a:cubicBezTo>
                      <a:pt x="0" y="1390"/>
                      <a:pt x="598" y="3432"/>
                      <a:pt x="829" y="4526"/>
                    </a:cubicBezTo>
                    <a:cubicBezTo>
                      <a:pt x="1240" y="6470"/>
                      <a:pt x="1544" y="8441"/>
                      <a:pt x="2225" y="10320"/>
                    </a:cubicBezTo>
                    <a:cubicBezTo>
                      <a:pt x="2497" y="11072"/>
                      <a:pt x="2820" y="12513"/>
                      <a:pt x="3758" y="12711"/>
                    </a:cubicBezTo>
                    <a:cubicBezTo>
                      <a:pt x="3946" y="12750"/>
                      <a:pt x="4121" y="12769"/>
                      <a:pt x="4281" y="12769"/>
                    </a:cubicBezTo>
                    <a:cubicBezTo>
                      <a:pt x="5523" y="12769"/>
                      <a:pt x="5965" y="11636"/>
                      <a:pt x="5999" y="10114"/>
                    </a:cubicBezTo>
                    <a:cubicBezTo>
                      <a:pt x="6061" y="7349"/>
                      <a:pt x="4780" y="3301"/>
                      <a:pt x="4493" y="2424"/>
                    </a:cubicBezTo>
                    <a:cubicBezTo>
                      <a:pt x="3994" y="896"/>
                      <a:pt x="3069" y="0"/>
                      <a:pt x="2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5393270" y="3794256"/>
                <a:ext cx="129796" cy="263255"/>
              </a:xfrm>
              <a:custGeom>
                <a:avLst/>
                <a:gdLst/>
                <a:ahLst/>
                <a:cxnLst/>
                <a:rect l="l" t="t" r="r" b="b"/>
                <a:pathLst>
                  <a:path w="6592" h="13370" extrusionOk="0">
                    <a:moveTo>
                      <a:pt x="2369" y="602"/>
                    </a:moveTo>
                    <a:cubicBezTo>
                      <a:pt x="2472" y="602"/>
                      <a:pt x="2577" y="616"/>
                      <a:pt x="2676" y="643"/>
                    </a:cubicBezTo>
                    <a:cubicBezTo>
                      <a:pt x="3397" y="832"/>
                      <a:pt x="4056" y="1646"/>
                      <a:pt x="4438" y="2818"/>
                    </a:cubicBezTo>
                    <a:cubicBezTo>
                      <a:pt x="4803" y="3938"/>
                      <a:pt x="5989" y="7792"/>
                      <a:pt x="5930" y="10408"/>
                    </a:cubicBezTo>
                    <a:cubicBezTo>
                      <a:pt x="5905" y="11484"/>
                      <a:pt x="5678" y="12201"/>
                      <a:pt x="5253" y="12536"/>
                    </a:cubicBezTo>
                    <a:cubicBezTo>
                      <a:pt x="5056" y="12692"/>
                      <a:pt x="4814" y="12770"/>
                      <a:pt x="4517" y="12770"/>
                    </a:cubicBezTo>
                    <a:cubicBezTo>
                      <a:pt x="4374" y="12770"/>
                      <a:pt x="4219" y="12752"/>
                      <a:pt x="4050" y="12716"/>
                    </a:cubicBezTo>
                    <a:cubicBezTo>
                      <a:pt x="3420" y="12583"/>
                      <a:pt x="3099" y="11608"/>
                      <a:pt x="2865" y="10895"/>
                    </a:cubicBezTo>
                    <a:cubicBezTo>
                      <a:pt x="2820" y="10758"/>
                      <a:pt x="2778" y="10631"/>
                      <a:pt x="2738" y="10518"/>
                    </a:cubicBezTo>
                    <a:cubicBezTo>
                      <a:pt x="2216" y="9078"/>
                      <a:pt x="1911" y="7543"/>
                      <a:pt x="1616" y="6061"/>
                    </a:cubicBezTo>
                    <a:cubicBezTo>
                      <a:pt x="1531" y="5628"/>
                      <a:pt x="1444" y="5196"/>
                      <a:pt x="1353" y="4764"/>
                    </a:cubicBezTo>
                    <a:lnTo>
                      <a:pt x="1272" y="4397"/>
                    </a:lnTo>
                    <a:cubicBezTo>
                      <a:pt x="1029" y="3324"/>
                      <a:pt x="664" y="1703"/>
                      <a:pt x="1423" y="1010"/>
                    </a:cubicBezTo>
                    <a:cubicBezTo>
                      <a:pt x="1718" y="740"/>
                      <a:pt x="2041" y="602"/>
                      <a:pt x="2368" y="602"/>
                    </a:cubicBezTo>
                    <a:close/>
                    <a:moveTo>
                      <a:pt x="2369" y="0"/>
                    </a:moveTo>
                    <a:cubicBezTo>
                      <a:pt x="1893" y="0"/>
                      <a:pt x="1425" y="193"/>
                      <a:pt x="1017" y="566"/>
                    </a:cubicBezTo>
                    <a:cubicBezTo>
                      <a:pt x="0" y="1493"/>
                      <a:pt x="413" y="3319"/>
                      <a:pt x="685" y="4528"/>
                    </a:cubicBezTo>
                    <a:lnTo>
                      <a:pt x="765" y="4887"/>
                    </a:lnTo>
                    <a:cubicBezTo>
                      <a:pt x="856" y="5318"/>
                      <a:pt x="942" y="5747"/>
                      <a:pt x="1027" y="6177"/>
                    </a:cubicBezTo>
                    <a:cubicBezTo>
                      <a:pt x="1326" y="7682"/>
                      <a:pt x="1635" y="9238"/>
                      <a:pt x="2172" y="10722"/>
                    </a:cubicBezTo>
                    <a:cubicBezTo>
                      <a:pt x="2211" y="10830"/>
                      <a:pt x="2250" y="10951"/>
                      <a:pt x="2294" y="11081"/>
                    </a:cubicBezTo>
                    <a:cubicBezTo>
                      <a:pt x="2573" y="11934"/>
                      <a:pt x="2956" y="13100"/>
                      <a:pt x="3926" y="13304"/>
                    </a:cubicBezTo>
                    <a:cubicBezTo>
                      <a:pt x="4119" y="13347"/>
                      <a:pt x="4316" y="13368"/>
                      <a:pt x="4514" y="13370"/>
                    </a:cubicBezTo>
                    <a:cubicBezTo>
                      <a:pt x="4949" y="13370"/>
                      <a:pt x="5321" y="13249"/>
                      <a:pt x="5626" y="13007"/>
                    </a:cubicBezTo>
                    <a:cubicBezTo>
                      <a:pt x="6197" y="12554"/>
                      <a:pt x="6501" y="11684"/>
                      <a:pt x="6529" y="10421"/>
                    </a:cubicBezTo>
                    <a:cubicBezTo>
                      <a:pt x="6591" y="7709"/>
                      <a:pt x="5382" y="3773"/>
                      <a:pt x="5009" y="2631"/>
                    </a:cubicBezTo>
                    <a:cubicBezTo>
                      <a:pt x="4557" y="1244"/>
                      <a:pt x="3762" y="307"/>
                      <a:pt x="2830" y="61"/>
                    </a:cubicBezTo>
                    <a:cubicBezTo>
                      <a:pt x="2677" y="20"/>
                      <a:pt x="2522" y="0"/>
                      <a:pt x="236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6234664" y="4064659"/>
                <a:ext cx="190245" cy="261877"/>
              </a:xfrm>
              <a:custGeom>
                <a:avLst/>
                <a:gdLst/>
                <a:ahLst/>
                <a:cxnLst/>
                <a:rect l="l" t="t" r="r" b="b"/>
                <a:pathLst>
                  <a:path w="9662" h="13300" extrusionOk="0">
                    <a:moveTo>
                      <a:pt x="7147" y="0"/>
                    </a:moveTo>
                    <a:cubicBezTo>
                      <a:pt x="6326" y="0"/>
                      <a:pt x="5413" y="557"/>
                      <a:pt x="4636" y="1636"/>
                    </a:cubicBezTo>
                    <a:cubicBezTo>
                      <a:pt x="4048" y="2451"/>
                      <a:pt x="1375" y="6237"/>
                      <a:pt x="528" y="9296"/>
                    </a:cubicBezTo>
                    <a:cubicBezTo>
                      <a:pt x="0" y="11199"/>
                      <a:pt x="179" y="12820"/>
                      <a:pt x="2006" y="13269"/>
                    </a:cubicBezTo>
                    <a:cubicBezTo>
                      <a:pt x="2091" y="13290"/>
                      <a:pt x="2175" y="13300"/>
                      <a:pt x="2257" y="13300"/>
                    </a:cubicBezTo>
                    <a:cubicBezTo>
                      <a:pt x="3180" y="13300"/>
                      <a:pt x="3905" y="12056"/>
                      <a:pt x="4394" y="11426"/>
                    </a:cubicBezTo>
                    <a:cubicBezTo>
                      <a:pt x="5723" y="9712"/>
                      <a:pt x="6691" y="7707"/>
                      <a:pt x="7763" y="5785"/>
                    </a:cubicBezTo>
                    <a:cubicBezTo>
                      <a:pt x="8364" y="4704"/>
                      <a:pt x="9662" y="2769"/>
                      <a:pt x="8928" y="1282"/>
                    </a:cubicBezTo>
                    <a:cubicBezTo>
                      <a:pt x="8503" y="420"/>
                      <a:pt x="7860" y="0"/>
                      <a:pt x="7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6231769" y="4058732"/>
                <a:ext cx="198357" cy="273750"/>
              </a:xfrm>
              <a:custGeom>
                <a:avLst/>
                <a:gdLst/>
                <a:ahLst/>
                <a:cxnLst/>
                <a:rect l="l" t="t" r="r" b="b"/>
                <a:pathLst>
                  <a:path w="10074" h="13903" extrusionOk="0">
                    <a:moveTo>
                      <a:pt x="7290" y="602"/>
                    </a:moveTo>
                    <a:cubicBezTo>
                      <a:pt x="7333" y="602"/>
                      <a:pt x="7375" y="604"/>
                      <a:pt x="7416" y="607"/>
                    </a:cubicBezTo>
                    <a:cubicBezTo>
                      <a:pt x="7991" y="655"/>
                      <a:pt x="8472" y="1039"/>
                      <a:pt x="8806" y="1716"/>
                    </a:cubicBezTo>
                    <a:cubicBezTo>
                      <a:pt x="9394" y="2906"/>
                      <a:pt x="8467" y="4514"/>
                      <a:pt x="7854" y="5578"/>
                    </a:cubicBezTo>
                    <a:cubicBezTo>
                      <a:pt x="7779" y="5707"/>
                      <a:pt x="7709" y="5829"/>
                      <a:pt x="7646" y="5941"/>
                    </a:cubicBezTo>
                    <a:cubicBezTo>
                      <a:pt x="7409" y="6367"/>
                      <a:pt x="7176" y="6798"/>
                      <a:pt x="6943" y="7228"/>
                    </a:cubicBezTo>
                    <a:cubicBezTo>
                      <a:pt x="6148" y="8703"/>
                      <a:pt x="5324" y="10228"/>
                      <a:pt x="4304" y="11543"/>
                    </a:cubicBezTo>
                    <a:cubicBezTo>
                      <a:pt x="4225" y="11646"/>
                      <a:pt x="4138" y="11764"/>
                      <a:pt x="4047" y="11891"/>
                    </a:cubicBezTo>
                    <a:cubicBezTo>
                      <a:pt x="3610" y="12495"/>
                      <a:pt x="3025" y="13299"/>
                      <a:pt x="2398" y="13299"/>
                    </a:cubicBezTo>
                    <a:cubicBezTo>
                      <a:pt x="2341" y="13299"/>
                      <a:pt x="2283" y="13293"/>
                      <a:pt x="2226" y="13279"/>
                    </a:cubicBezTo>
                    <a:cubicBezTo>
                      <a:pt x="1639" y="13135"/>
                      <a:pt x="1234" y="12862"/>
                      <a:pt x="991" y="12446"/>
                    </a:cubicBezTo>
                    <a:cubicBezTo>
                      <a:pt x="633" y="11836"/>
                      <a:pt x="624" y="10904"/>
                      <a:pt x="964" y="9678"/>
                    </a:cubicBezTo>
                    <a:cubicBezTo>
                      <a:pt x="1770" y="6773"/>
                      <a:pt x="4278" y="3153"/>
                      <a:pt x="5027" y="2112"/>
                    </a:cubicBezTo>
                    <a:cubicBezTo>
                      <a:pt x="5724" y="1145"/>
                      <a:pt x="6544" y="602"/>
                      <a:pt x="7290" y="602"/>
                    </a:cubicBezTo>
                    <a:close/>
                    <a:moveTo>
                      <a:pt x="7294" y="1"/>
                    </a:moveTo>
                    <a:cubicBezTo>
                      <a:pt x="6344" y="1"/>
                      <a:pt x="5353" y="632"/>
                      <a:pt x="4539" y="1761"/>
                    </a:cubicBezTo>
                    <a:cubicBezTo>
                      <a:pt x="3775" y="2821"/>
                      <a:pt x="1217" y="6516"/>
                      <a:pt x="384" y="9516"/>
                    </a:cubicBezTo>
                    <a:cubicBezTo>
                      <a:pt x="0" y="10905"/>
                      <a:pt x="30" y="11993"/>
                      <a:pt x="472" y="12749"/>
                    </a:cubicBezTo>
                    <a:cubicBezTo>
                      <a:pt x="798" y="13305"/>
                      <a:pt x="1339" y="13679"/>
                      <a:pt x="2082" y="13862"/>
                    </a:cubicBezTo>
                    <a:cubicBezTo>
                      <a:pt x="2188" y="13888"/>
                      <a:pt x="2297" y="13902"/>
                      <a:pt x="2406" y="13902"/>
                    </a:cubicBezTo>
                    <a:cubicBezTo>
                      <a:pt x="3333" y="13902"/>
                      <a:pt x="4046" y="12918"/>
                      <a:pt x="4534" y="12243"/>
                    </a:cubicBezTo>
                    <a:cubicBezTo>
                      <a:pt x="4621" y="12123"/>
                      <a:pt x="4702" y="12010"/>
                      <a:pt x="4778" y="11911"/>
                    </a:cubicBezTo>
                    <a:cubicBezTo>
                      <a:pt x="5829" y="10557"/>
                      <a:pt x="6665" y="9011"/>
                      <a:pt x="7472" y="7514"/>
                    </a:cubicBezTo>
                    <a:cubicBezTo>
                      <a:pt x="7704" y="7086"/>
                      <a:pt x="7934" y="6657"/>
                      <a:pt x="8172" y="6232"/>
                    </a:cubicBezTo>
                    <a:lnTo>
                      <a:pt x="8374" y="5877"/>
                    </a:lnTo>
                    <a:cubicBezTo>
                      <a:pt x="9051" y="4703"/>
                      <a:pt x="10073" y="2928"/>
                      <a:pt x="9344" y="1450"/>
                    </a:cubicBezTo>
                    <a:cubicBezTo>
                      <a:pt x="8919" y="585"/>
                      <a:pt x="8252" y="73"/>
                      <a:pt x="7466" y="8"/>
                    </a:cubicBezTo>
                    <a:cubicBezTo>
                      <a:pt x="7409" y="3"/>
                      <a:pt x="7351" y="1"/>
                      <a:pt x="729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6327029" y="4148006"/>
                <a:ext cx="142871" cy="196683"/>
              </a:xfrm>
              <a:custGeom>
                <a:avLst/>
                <a:gdLst/>
                <a:ahLst/>
                <a:cxnLst/>
                <a:rect l="l" t="t" r="r" b="b"/>
                <a:pathLst>
                  <a:path w="7256" h="9989" extrusionOk="0">
                    <a:moveTo>
                      <a:pt x="5368" y="1"/>
                    </a:moveTo>
                    <a:cubicBezTo>
                      <a:pt x="4751" y="1"/>
                      <a:pt x="4066" y="418"/>
                      <a:pt x="3482" y="1229"/>
                    </a:cubicBezTo>
                    <a:cubicBezTo>
                      <a:pt x="3041" y="1842"/>
                      <a:pt x="1033" y="4685"/>
                      <a:pt x="397" y="6981"/>
                    </a:cubicBezTo>
                    <a:cubicBezTo>
                      <a:pt x="1" y="8410"/>
                      <a:pt x="136" y="9628"/>
                      <a:pt x="1508" y="9966"/>
                    </a:cubicBezTo>
                    <a:cubicBezTo>
                      <a:pt x="1571" y="9981"/>
                      <a:pt x="1634" y="9989"/>
                      <a:pt x="1695" y="9989"/>
                    </a:cubicBezTo>
                    <a:cubicBezTo>
                      <a:pt x="2388" y="9989"/>
                      <a:pt x="2933" y="9055"/>
                      <a:pt x="3300" y="8581"/>
                    </a:cubicBezTo>
                    <a:cubicBezTo>
                      <a:pt x="4299" y="7294"/>
                      <a:pt x="5026" y="5789"/>
                      <a:pt x="5829" y="4346"/>
                    </a:cubicBezTo>
                    <a:cubicBezTo>
                      <a:pt x="6282" y="3534"/>
                      <a:pt x="7256" y="2080"/>
                      <a:pt x="6706" y="963"/>
                    </a:cubicBezTo>
                    <a:cubicBezTo>
                      <a:pt x="6386" y="316"/>
                      <a:pt x="5903" y="1"/>
                      <a:pt x="53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6323347" y="4142099"/>
                <a:ext cx="152145" cy="208517"/>
              </a:xfrm>
              <a:custGeom>
                <a:avLst/>
                <a:gdLst/>
                <a:ahLst/>
                <a:cxnLst/>
                <a:rect l="l" t="t" r="r" b="b"/>
                <a:pathLst>
                  <a:path w="7727" h="10590" extrusionOk="0">
                    <a:moveTo>
                      <a:pt x="5548" y="601"/>
                    </a:moveTo>
                    <a:cubicBezTo>
                      <a:pt x="5579" y="601"/>
                      <a:pt x="5610" y="602"/>
                      <a:pt x="5641" y="605"/>
                    </a:cubicBezTo>
                    <a:cubicBezTo>
                      <a:pt x="6045" y="638"/>
                      <a:pt x="6385" y="912"/>
                      <a:pt x="6623" y="1396"/>
                    </a:cubicBezTo>
                    <a:cubicBezTo>
                      <a:pt x="7047" y="2253"/>
                      <a:pt x="6363" y="3440"/>
                      <a:pt x="5911" y="4225"/>
                    </a:cubicBezTo>
                    <a:lnTo>
                      <a:pt x="5754" y="4499"/>
                    </a:lnTo>
                    <a:cubicBezTo>
                      <a:pt x="5575" y="4820"/>
                      <a:pt x="5400" y="5145"/>
                      <a:pt x="5224" y="5469"/>
                    </a:cubicBezTo>
                    <a:cubicBezTo>
                      <a:pt x="4629" y="6574"/>
                      <a:pt x="4011" y="7714"/>
                      <a:pt x="3250" y="8696"/>
                    </a:cubicBezTo>
                    <a:cubicBezTo>
                      <a:pt x="3190" y="8773"/>
                      <a:pt x="3126" y="8863"/>
                      <a:pt x="3056" y="8959"/>
                    </a:cubicBezTo>
                    <a:cubicBezTo>
                      <a:pt x="2737" y="9400"/>
                      <a:pt x="2307" y="9985"/>
                      <a:pt x="1873" y="9985"/>
                    </a:cubicBezTo>
                    <a:cubicBezTo>
                      <a:pt x="1838" y="9985"/>
                      <a:pt x="1802" y="9981"/>
                      <a:pt x="1767" y="9973"/>
                    </a:cubicBezTo>
                    <a:cubicBezTo>
                      <a:pt x="1346" y="9870"/>
                      <a:pt x="1058" y="9677"/>
                      <a:pt x="886" y="9382"/>
                    </a:cubicBezTo>
                    <a:cubicBezTo>
                      <a:pt x="628" y="8941"/>
                      <a:pt x="624" y="8262"/>
                      <a:pt x="873" y="7361"/>
                    </a:cubicBezTo>
                    <a:lnTo>
                      <a:pt x="874" y="7361"/>
                    </a:lnTo>
                    <a:cubicBezTo>
                      <a:pt x="1474" y="5194"/>
                      <a:pt x="3352" y="2483"/>
                      <a:pt x="3913" y="1704"/>
                    </a:cubicBezTo>
                    <a:cubicBezTo>
                      <a:pt x="4413" y="1010"/>
                      <a:pt x="5017" y="601"/>
                      <a:pt x="5548" y="601"/>
                    </a:cubicBezTo>
                    <a:close/>
                    <a:moveTo>
                      <a:pt x="5561" y="0"/>
                    </a:moveTo>
                    <a:cubicBezTo>
                      <a:pt x="4827" y="0"/>
                      <a:pt x="4052" y="483"/>
                      <a:pt x="3425" y="1353"/>
                    </a:cubicBezTo>
                    <a:cubicBezTo>
                      <a:pt x="2850" y="2152"/>
                      <a:pt x="922" y="4937"/>
                      <a:pt x="293" y="7201"/>
                    </a:cubicBezTo>
                    <a:cubicBezTo>
                      <a:pt x="0" y="8264"/>
                      <a:pt x="24" y="9100"/>
                      <a:pt x="368" y="9687"/>
                    </a:cubicBezTo>
                    <a:cubicBezTo>
                      <a:pt x="623" y="10121"/>
                      <a:pt x="1045" y="10414"/>
                      <a:pt x="1624" y="10556"/>
                    </a:cubicBezTo>
                    <a:cubicBezTo>
                      <a:pt x="1709" y="10578"/>
                      <a:pt x="1798" y="10589"/>
                      <a:pt x="1887" y="10589"/>
                    </a:cubicBezTo>
                    <a:cubicBezTo>
                      <a:pt x="2618" y="10589"/>
                      <a:pt x="3166" y="9831"/>
                      <a:pt x="3542" y="9311"/>
                    </a:cubicBezTo>
                    <a:cubicBezTo>
                      <a:pt x="3607" y="9221"/>
                      <a:pt x="3669" y="9137"/>
                      <a:pt x="3725" y="9065"/>
                    </a:cubicBezTo>
                    <a:cubicBezTo>
                      <a:pt x="4517" y="8044"/>
                      <a:pt x="5145" y="6880"/>
                      <a:pt x="5753" y="5754"/>
                    </a:cubicBezTo>
                    <a:cubicBezTo>
                      <a:pt x="5927" y="5433"/>
                      <a:pt x="6102" y="5111"/>
                      <a:pt x="6280" y="4792"/>
                    </a:cubicBezTo>
                    <a:lnTo>
                      <a:pt x="6431" y="4525"/>
                    </a:lnTo>
                    <a:cubicBezTo>
                      <a:pt x="6947" y="3630"/>
                      <a:pt x="7726" y="2277"/>
                      <a:pt x="7162" y="1130"/>
                    </a:cubicBezTo>
                    <a:cubicBezTo>
                      <a:pt x="6830" y="456"/>
                      <a:pt x="6307" y="57"/>
                      <a:pt x="5690" y="5"/>
                    </a:cubicBezTo>
                    <a:cubicBezTo>
                      <a:pt x="5647" y="2"/>
                      <a:pt x="5604" y="0"/>
                      <a:pt x="556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5947386" y="3986785"/>
                <a:ext cx="236378" cy="225352"/>
              </a:xfrm>
              <a:custGeom>
                <a:avLst/>
                <a:gdLst/>
                <a:ahLst/>
                <a:cxnLst/>
                <a:rect l="l" t="t" r="r" b="b"/>
                <a:pathLst>
                  <a:path w="12005" h="11445" extrusionOk="0">
                    <a:moveTo>
                      <a:pt x="12004" y="0"/>
                    </a:moveTo>
                    <a:cubicBezTo>
                      <a:pt x="12004" y="0"/>
                      <a:pt x="9345" y="1548"/>
                      <a:pt x="7107" y="1548"/>
                    </a:cubicBezTo>
                    <a:cubicBezTo>
                      <a:pt x="6708" y="1548"/>
                      <a:pt x="6323" y="1499"/>
                      <a:pt x="5968" y="1383"/>
                    </a:cubicBezTo>
                    <a:cubicBezTo>
                      <a:pt x="5227" y="1141"/>
                      <a:pt x="4573" y="1039"/>
                      <a:pt x="3990" y="1039"/>
                    </a:cubicBezTo>
                    <a:cubicBezTo>
                      <a:pt x="2729" y="1039"/>
                      <a:pt x="1805" y="1517"/>
                      <a:pt x="1071" y="2088"/>
                    </a:cubicBezTo>
                    <a:cubicBezTo>
                      <a:pt x="1" y="2922"/>
                      <a:pt x="1153" y="8031"/>
                      <a:pt x="834" y="9475"/>
                    </a:cubicBezTo>
                    <a:cubicBezTo>
                      <a:pt x="547" y="10779"/>
                      <a:pt x="1217" y="11444"/>
                      <a:pt x="2420" y="11444"/>
                    </a:cubicBezTo>
                    <a:cubicBezTo>
                      <a:pt x="2549" y="11444"/>
                      <a:pt x="2683" y="11437"/>
                      <a:pt x="2824" y="11422"/>
                    </a:cubicBezTo>
                    <a:cubicBezTo>
                      <a:pt x="4276" y="11263"/>
                      <a:pt x="5299" y="9423"/>
                      <a:pt x="5344" y="7722"/>
                    </a:cubicBezTo>
                    <a:cubicBezTo>
                      <a:pt x="5387" y="6082"/>
                      <a:pt x="5319" y="5533"/>
                      <a:pt x="5618" y="5533"/>
                    </a:cubicBezTo>
                    <a:cubicBezTo>
                      <a:pt x="5629" y="5533"/>
                      <a:pt x="5641" y="5533"/>
                      <a:pt x="5653" y="5535"/>
                    </a:cubicBezTo>
                    <a:cubicBezTo>
                      <a:pt x="5966" y="5572"/>
                      <a:pt x="8473" y="6036"/>
                      <a:pt x="9507" y="6036"/>
                    </a:cubicBezTo>
                    <a:cubicBezTo>
                      <a:pt x="9586" y="6036"/>
                      <a:pt x="9658" y="6033"/>
                      <a:pt x="9718" y="6027"/>
                    </a:cubicBezTo>
                    <a:cubicBezTo>
                      <a:pt x="10564" y="5943"/>
                      <a:pt x="12004" y="1"/>
                      <a:pt x="12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5950379" y="3980858"/>
                <a:ext cx="240080" cy="237205"/>
              </a:xfrm>
              <a:custGeom>
                <a:avLst/>
                <a:gdLst/>
                <a:ahLst/>
                <a:cxnLst/>
                <a:rect l="l" t="t" r="r" b="b"/>
                <a:pathLst>
                  <a:path w="12193" h="12047" extrusionOk="0">
                    <a:moveTo>
                      <a:pt x="11397" y="882"/>
                    </a:moveTo>
                    <a:lnTo>
                      <a:pt x="11397" y="882"/>
                    </a:lnTo>
                    <a:cubicBezTo>
                      <a:pt x="10769" y="3323"/>
                      <a:pt x="9926" y="5837"/>
                      <a:pt x="9538" y="6028"/>
                    </a:cubicBezTo>
                    <a:cubicBezTo>
                      <a:pt x="9485" y="6033"/>
                      <a:pt x="9421" y="6036"/>
                      <a:pt x="9350" y="6036"/>
                    </a:cubicBezTo>
                    <a:cubicBezTo>
                      <a:pt x="8576" y="6036"/>
                      <a:pt x="6826" y="5746"/>
                      <a:pt x="6043" y="5617"/>
                    </a:cubicBezTo>
                    <a:cubicBezTo>
                      <a:pt x="5790" y="5575"/>
                      <a:pt x="5609" y="5545"/>
                      <a:pt x="5536" y="5537"/>
                    </a:cubicBezTo>
                    <a:cubicBezTo>
                      <a:pt x="5513" y="5534"/>
                      <a:pt x="5490" y="5533"/>
                      <a:pt x="5469" y="5533"/>
                    </a:cubicBezTo>
                    <a:cubicBezTo>
                      <a:pt x="5322" y="5533"/>
                      <a:pt x="5220" y="5591"/>
                      <a:pt x="5158" y="5645"/>
                    </a:cubicBezTo>
                    <a:cubicBezTo>
                      <a:pt x="4927" y="5847"/>
                      <a:pt x="4922" y="6201"/>
                      <a:pt x="4908" y="7150"/>
                    </a:cubicBezTo>
                    <a:cubicBezTo>
                      <a:pt x="4904" y="7395"/>
                      <a:pt x="4901" y="7682"/>
                      <a:pt x="4891" y="8015"/>
                    </a:cubicBezTo>
                    <a:cubicBezTo>
                      <a:pt x="4851" y="9547"/>
                      <a:pt x="3937" y="11283"/>
                      <a:pt x="2639" y="11424"/>
                    </a:cubicBezTo>
                    <a:cubicBezTo>
                      <a:pt x="2511" y="11438"/>
                      <a:pt x="2389" y="11444"/>
                      <a:pt x="2273" y="11444"/>
                    </a:cubicBezTo>
                    <a:cubicBezTo>
                      <a:pt x="1768" y="11444"/>
                      <a:pt x="1378" y="11315"/>
                      <a:pt x="1156" y="11069"/>
                    </a:cubicBezTo>
                    <a:cubicBezTo>
                      <a:pt x="916" y="10801"/>
                      <a:pt x="855" y="10388"/>
                      <a:pt x="975" y="9840"/>
                    </a:cubicBezTo>
                    <a:cubicBezTo>
                      <a:pt x="1108" y="9241"/>
                      <a:pt x="1015" y="8164"/>
                      <a:pt x="907" y="6917"/>
                    </a:cubicBezTo>
                    <a:cubicBezTo>
                      <a:pt x="766" y="5281"/>
                      <a:pt x="573" y="3040"/>
                      <a:pt x="1104" y="2626"/>
                    </a:cubicBezTo>
                    <a:cubicBezTo>
                      <a:pt x="1695" y="2165"/>
                      <a:pt x="2558" y="1643"/>
                      <a:pt x="3846" y="1643"/>
                    </a:cubicBezTo>
                    <a:cubicBezTo>
                      <a:pt x="4391" y="1643"/>
                      <a:pt x="5012" y="1738"/>
                      <a:pt x="5722" y="1968"/>
                    </a:cubicBezTo>
                    <a:cubicBezTo>
                      <a:pt x="6109" y="2094"/>
                      <a:pt x="6526" y="2148"/>
                      <a:pt x="6956" y="2148"/>
                    </a:cubicBezTo>
                    <a:cubicBezTo>
                      <a:pt x="8619" y="2148"/>
                      <a:pt x="10464" y="1349"/>
                      <a:pt x="11397" y="882"/>
                    </a:cubicBezTo>
                    <a:close/>
                    <a:moveTo>
                      <a:pt x="11851" y="0"/>
                    </a:moveTo>
                    <a:cubicBezTo>
                      <a:pt x="11801" y="0"/>
                      <a:pt x="11750" y="13"/>
                      <a:pt x="11700" y="42"/>
                    </a:cubicBezTo>
                    <a:cubicBezTo>
                      <a:pt x="11670" y="60"/>
                      <a:pt x="9080" y="1550"/>
                      <a:pt x="6960" y="1550"/>
                    </a:cubicBezTo>
                    <a:cubicBezTo>
                      <a:pt x="6590" y="1550"/>
                      <a:pt x="6234" y="1505"/>
                      <a:pt x="5909" y="1398"/>
                    </a:cubicBezTo>
                    <a:cubicBezTo>
                      <a:pt x="5126" y="1142"/>
                      <a:pt x="4437" y="1039"/>
                      <a:pt x="3831" y="1039"/>
                    </a:cubicBezTo>
                    <a:cubicBezTo>
                      <a:pt x="2382" y="1039"/>
                      <a:pt x="1404" y="1631"/>
                      <a:pt x="736" y="2152"/>
                    </a:cubicBezTo>
                    <a:cubicBezTo>
                      <a:pt x="0" y="2724"/>
                      <a:pt x="89" y="4431"/>
                      <a:pt x="309" y="6969"/>
                    </a:cubicBezTo>
                    <a:cubicBezTo>
                      <a:pt x="408" y="8117"/>
                      <a:pt x="501" y="9202"/>
                      <a:pt x="389" y="9711"/>
                    </a:cubicBezTo>
                    <a:cubicBezTo>
                      <a:pt x="184" y="10640"/>
                      <a:pt x="451" y="11181"/>
                      <a:pt x="709" y="11470"/>
                    </a:cubicBezTo>
                    <a:cubicBezTo>
                      <a:pt x="1051" y="11851"/>
                      <a:pt x="1583" y="12046"/>
                      <a:pt x="2266" y="12046"/>
                    </a:cubicBezTo>
                    <a:cubicBezTo>
                      <a:pt x="2412" y="12045"/>
                      <a:pt x="2558" y="12037"/>
                      <a:pt x="2704" y="12021"/>
                    </a:cubicBezTo>
                    <a:cubicBezTo>
                      <a:pt x="4366" y="11840"/>
                      <a:pt x="5446" y="9809"/>
                      <a:pt x="5492" y="8031"/>
                    </a:cubicBezTo>
                    <a:cubicBezTo>
                      <a:pt x="5501" y="7697"/>
                      <a:pt x="5505" y="7408"/>
                      <a:pt x="5509" y="7159"/>
                    </a:cubicBezTo>
                    <a:cubicBezTo>
                      <a:pt x="5515" y="6714"/>
                      <a:pt x="5521" y="6321"/>
                      <a:pt x="5553" y="6147"/>
                    </a:cubicBezTo>
                    <a:cubicBezTo>
                      <a:pt x="5642" y="6161"/>
                      <a:pt x="5777" y="6183"/>
                      <a:pt x="5944" y="6211"/>
                    </a:cubicBezTo>
                    <a:cubicBezTo>
                      <a:pt x="7309" y="6437"/>
                      <a:pt x="8650" y="6637"/>
                      <a:pt x="9368" y="6637"/>
                    </a:cubicBezTo>
                    <a:cubicBezTo>
                      <a:pt x="9453" y="6637"/>
                      <a:pt x="9529" y="6634"/>
                      <a:pt x="9596" y="6628"/>
                    </a:cubicBezTo>
                    <a:cubicBezTo>
                      <a:pt x="10470" y="6541"/>
                      <a:pt x="11463" y="3179"/>
                      <a:pt x="12144" y="372"/>
                    </a:cubicBezTo>
                    <a:cubicBezTo>
                      <a:pt x="12192" y="171"/>
                      <a:pt x="12033" y="0"/>
                      <a:pt x="1185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6193196" y="3960558"/>
                <a:ext cx="190264" cy="261897"/>
              </a:xfrm>
              <a:custGeom>
                <a:avLst/>
                <a:gdLst/>
                <a:ahLst/>
                <a:cxnLst/>
                <a:rect l="l" t="t" r="r" b="b"/>
                <a:pathLst>
                  <a:path w="9663" h="13301" extrusionOk="0">
                    <a:moveTo>
                      <a:pt x="7148" y="1"/>
                    </a:moveTo>
                    <a:cubicBezTo>
                      <a:pt x="6327" y="1"/>
                      <a:pt x="5415" y="557"/>
                      <a:pt x="4637" y="1636"/>
                    </a:cubicBezTo>
                    <a:cubicBezTo>
                      <a:pt x="4049" y="2451"/>
                      <a:pt x="1376" y="6237"/>
                      <a:pt x="528" y="9296"/>
                    </a:cubicBezTo>
                    <a:cubicBezTo>
                      <a:pt x="0" y="11198"/>
                      <a:pt x="179" y="12820"/>
                      <a:pt x="2008" y="13269"/>
                    </a:cubicBezTo>
                    <a:cubicBezTo>
                      <a:pt x="2093" y="13290"/>
                      <a:pt x="2176" y="13300"/>
                      <a:pt x="2258" y="13300"/>
                    </a:cubicBezTo>
                    <a:cubicBezTo>
                      <a:pt x="3180" y="13300"/>
                      <a:pt x="3905" y="12056"/>
                      <a:pt x="4394" y="11426"/>
                    </a:cubicBezTo>
                    <a:cubicBezTo>
                      <a:pt x="5724" y="9712"/>
                      <a:pt x="6692" y="7707"/>
                      <a:pt x="7763" y="5786"/>
                    </a:cubicBezTo>
                    <a:cubicBezTo>
                      <a:pt x="8365" y="4704"/>
                      <a:pt x="9662" y="2769"/>
                      <a:pt x="8930" y="1282"/>
                    </a:cubicBezTo>
                    <a:cubicBezTo>
                      <a:pt x="8504" y="420"/>
                      <a:pt x="7861" y="1"/>
                      <a:pt x="7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90302" y="3954631"/>
                <a:ext cx="198377" cy="273750"/>
              </a:xfrm>
              <a:custGeom>
                <a:avLst/>
                <a:gdLst/>
                <a:ahLst/>
                <a:cxnLst/>
                <a:rect l="l" t="t" r="r" b="b"/>
                <a:pathLst>
                  <a:path w="10075" h="13903" extrusionOk="0">
                    <a:moveTo>
                      <a:pt x="7286" y="601"/>
                    </a:moveTo>
                    <a:cubicBezTo>
                      <a:pt x="7330" y="601"/>
                      <a:pt x="7373" y="603"/>
                      <a:pt x="7417" y="606"/>
                    </a:cubicBezTo>
                    <a:cubicBezTo>
                      <a:pt x="7992" y="655"/>
                      <a:pt x="8472" y="1038"/>
                      <a:pt x="8806" y="1716"/>
                    </a:cubicBezTo>
                    <a:cubicBezTo>
                      <a:pt x="9393" y="2907"/>
                      <a:pt x="8467" y="4514"/>
                      <a:pt x="7854" y="5578"/>
                    </a:cubicBezTo>
                    <a:cubicBezTo>
                      <a:pt x="7779" y="5707"/>
                      <a:pt x="7709" y="5828"/>
                      <a:pt x="7647" y="5940"/>
                    </a:cubicBezTo>
                    <a:cubicBezTo>
                      <a:pt x="7410" y="6366"/>
                      <a:pt x="7178" y="6796"/>
                      <a:pt x="6946" y="7226"/>
                    </a:cubicBezTo>
                    <a:cubicBezTo>
                      <a:pt x="6149" y="8701"/>
                      <a:pt x="5325" y="10227"/>
                      <a:pt x="4304" y="11543"/>
                    </a:cubicBezTo>
                    <a:cubicBezTo>
                      <a:pt x="4225" y="11645"/>
                      <a:pt x="4138" y="11763"/>
                      <a:pt x="4047" y="11890"/>
                    </a:cubicBezTo>
                    <a:cubicBezTo>
                      <a:pt x="3610" y="12494"/>
                      <a:pt x="3025" y="13299"/>
                      <a:pt x="2397" y="13299"/>
                    </a:cubicBezTo>
                    <a:cubicBezTo>
                      <a:pt x="2340" y="13299"/>
                      <a:pt x="2283" y="13293"/>
                      <a:pt x="2226" y="13279"/>
                    </a:cubicBezTo>
                    <a:cubicBezTo>
                      <a:pt x="1639" y="13134"/>
                      <a:pt x="1236" y="12861"/>
                      <a:pt x="992" y="12446"/>
                    </a:cubicBezTo>
                    <a:cubicBezTo>
                      <a:pt x="634" y="11835"/>
                      <a:pt x="625" y="10904"/>
                      <a:pt x="964" y="9677"/>
                    </a:cubicBezTo>
                    <a:cubicBezTo>
                      <a:pt x="1769" y="6773"/>
                      <a:pt x="4278" y="3152"/>
                      <a:pt x="5028" y="2112"/>
                    </a:cubicBezTo>
                    <a:cubicBezTo>
                      <a:pt x="5723" y="1146"/>
                      <a:pt x="6537" y="601"/>
                      <a:pt x="7286" y="601"/>
                    </a:cubicBezTo>
                    <a:close/>
                    <a:moveTo>
                      <a:pt x="7294" y="1"/>
                    </a:moveTo>
                    <a:cubicBezTo>
                      <a:pt x="6346" y="1"/>
                      <a:pt x="5353" y="632"/>
                      <a:pt x="4540" y="1761"/>
                    </a:cubicBezTo>
                    <a:cubicBezTo>
                      <a:pt x="3775" y="2821"/>
                      <a:pt x="1218" y="6516"/>
                      <a:pt x="386" y="9517"/>
                    </a:cubicBezTo>
                    <a:cubicBezTo>
                      <a:pt x="0" y="10905"/>
                      <a:pt x="30" y="11992"/>
                      <a:pt x="473" y="12749"/>
                    </a:cubicBezTo>
                    <a:cubicBezTo>
                      <a:pt x="798" y="13305"/>
                      <a:pt x="1340" y="13679"/>
                      <a:pt x="2082" y="13862"/>
                    </a:cubicBezTo>
                    <a:cubicBezTo>
                      <a:pt x="2188" y="13888"/>
                      <a:pt x="2297" y="13902"/>
                      <a:pt x="2406" y="13902"/>
                    </a:cubicBezTo>
                    <a:cubicBezTo>
                      <a:pt x="3334" y="13902"/>
                      <a:pt x="4046" y="12917"/>
                      <a:pt x="4534" y="12242"/>
                    </a:cubicBezTo>
                    <a:cubicBezTo>
                      <a:pt x="4622" y="12122"/>
                      <a:pt x="4703" y="12009"/>
                      <a:pt x="4779" y="11912"/>
                    </a:cubicBezTo>
                    <a:cubicBezTo>
                      <a:pt x="5830" y="10556"/>
                      <a:pt x="6666" y="9008"/>
                      <a:pt x="7475" y="7512"/>
                    </a:cubicBezTo>
                    <a:cubicBezTo>
                      <a:pt x="7705" y="7084"/>
                      <a:pt x="7936" y="6656"/>
                      <a:pt x="8172" y="6232"/>
                    </a:cubicBezTo>
                    <a:lnTo>
                      <a:pt x="8375" y="5878"/>
                    </a:lnTo>
                    <a:cubicBezTo>
                      <a:pt x="9052" y="4704"/>
                      <a:pt x="10075" y="2929"/>
                      <a:pt x="9346" y="1451"/>
                    </a:cubicBezTo>
                    <a:cubicBezTo>
                      <a:pt x="8919" y="586"/>
                      <a:pt x="8253" y="73"/>
                      <a:pt x="7466" y="8"/>
                    </a:cubicBezTo>
                    <a:cubicBezTo>
                      <a:pt x="7409" y="3"/>
                      <a:pt x="7352" y="1"/>
                      <a:pt x="729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089568" y="3937697"/>
                <a:ext cx="190264" cy="261897"/>
              </a:xfrm>
              <a:custGeom>
                <a:avLst/>
                <a:gdLst/>
                <a:ahLst/>
                <a:cxnLst/>
                <a:rect l="l" t="t" r="r" b="b"/>
                <a:pathLst>
                  <a:path w="9663" h="13301" extrusionOk="0">
                    <a:moveTo>
                      <a:pt x="7147" y="0"/>
                    </a:moveTo>
                    <a:cubicBezTo>
                      <a:pt x="6326" y="0"/>
                      <a:pt x="5413" y="556"/>
                      <a:pt x="4636" y="1635"/>
                    </a:cubicBezTo>
                    <a:cubicBezTo>
                      <a:pt x="4049" y="2451"/>
                      <a:pt x="1376" y="6238"/>
                      <a:pt x="528" y="9295"/>
                    </a:cubicBezTo>
                    <a:cubicBezTo>
                      <a:pt x="0" y="11198"/>
                      <a:pt x="179" y="12819"/>
                      <a:pt x="2006" y="13270"/>
                    </a:cubicBezTo>
                    <a:cubicBezTo>
                      <a:pt x="2091" y="13290"/>
                      <a:pt x="2175" y="13300"/>
                      <a:pt x="2257" y="13300"/>
                    </a:cubicBezTo>
                    <a:cubicBezTo>
                      <a:pt x="3180" y="13300"/>
                      <a:pt x="3905" y="12055"/>
                      <a:pt x="4394" y="11425"/>
                    </a:cubicBezTo>
                    <a:cubicBezTo>
                      <a:pt x="5723" y="9713"/>
                      <a:pt x="6691" y="7708"/>
                      <a:pt x="7763" y="5785"/>
                    </a:cubicBezTo>
                    <a:cubicBezTo>
                      <a:pt x="8365" y="4704"/>
                      <a:pt x="9662" y="2769"/>
                      <a:pt x="8928" y="1281"/>
                    </a:cubicBezTo>
                    <a:cubicBezTo>
                      <a:pt x="8503" y="420"/>
                      <a:pt x="7860" y="0"/>
                      <a:pt x="7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6086674" y="3931790"/>
                <a:ext cx="198357" cy="273730"/>
              </a:xfrm>
              <a:custGeom>
                <a:avLst/>
                <a:gdLst/>
                <a:ahLst/>
                <a:cxnLst/>
                <a:rect l="l" t="t" r="r" b="b"/>
                <a:pathLst>
                  <a:path w="10074" h="13902" extrusionOk="0">
                    <a:moveTo>
                      <a:pt x="7284" y="600"/>
                    </a:moveTo>
                    <a:cubicBezTo>
                      <a:pt x="7328" y="600"/>
                      <a:pt x="7373" y="602"/>
                      <a:pt x="7417" y="606"/>
                    </a:cubicBezTo>
                    <a:cubicBezTo>
                      <a:pt x="7992" y="654"/>
                      <a:pt x="8472" y="1037"/>
                      <a:pt x="8806" y="1715"/>
                    </a:cubicBezTo>
                    <a:cubicBezTo>
                      <a:pt x="9393" y="2906"/>
                      <a:pt x="8467" y="4514"/>
                      <a:pt x="7854" y="5577"/>
                    </a:cubicBezTo>
                    <a:cubicBezTo>
                      <a:pt x="7779" y="5706"/>
                      <a:pt x="7709" y="5827"/>
                      <a:pt x="7647" y="5940"/>
                    </a:cubicBezTo>
                    <a:cubicBezTo>
                      <a:pt x="7409" y="6366"/>
                      <a:pt x="7177" y="6796"/>
                      <a:pt x="6945" y="7226"/>
                    </a:cubicBezTo>
                    <a:cubicBezTo>
                      <a:pt x="6148" y="8701"/>
                      <a:pt x="5324" y="10226"/>
                      <a:pt x="4304" y="11542"/>
                    </a:cubicBezTo>
                    <a:cubicBezTo>
                      <a:pt x="4225" y="11644"/>
                      <a:pt x="4138" y="11763"/>
                      <a:pt x="4047" y="11890"/>
                    </a:cubicBezTo>
                    <a:cubicBezTo>
                      <a:pt x="3611" y="12493"/>
                      <a:pt x="3028" y="13299"/>
                      <a:pt x="2398" y="13299"/>
                    </a:cubicBezTo>
                    <a:cubicBezTo>
                      <a:pt x="2341" y="13299"/>
                      <a:pt x="2283" y="13292"/>
                      <a:pt x="2226" y="13278"/>
                    </a:cubicBezTo>
                    <a:cubicBezTo>
                      <a:pt x="1639" y="13135"/>
                      <a:pt x="1235" y="12862"/>
                      <a:pt x="991" y="12446"/>
                    </a:cubicBezTo>
                    <a:cubicBezTo>
                      <a:pt x="633" y="11834"/>
                      <a:pt x="624" y="10903"/>
                      <a:pt x="964" y="9676"/>
                    </a:cubicBezTo>
                    <a:cubicBezTo>
                      <a:pt x="1769" y="6772"/>
                      <a:pt x="4278" y="3151"/>
                      <a:pt x="5027" y="2111"/>
                    </a:cubicBezTo>
                    <a:cubicBezTo>
                      <a:pt x="5722" y="1147"/>
                      <a:pt x="6531" y="600"/>
                      <a:pt x="7284" y="600"/>
                    </a:cubicBezTo>
                    <a:close/>
                    <a:moveTo>
                      <a:pt x="7283" y="0"/>
                    </a:moveTo>
                    <a:cubicBezTo>
                      <a:pt x="6342" y="0"/>
                      <a:pt x="5349" y="636"/>
                      <a:pt x="4540" y="1761"/>
                    </a:cubicBezTo>
                    <a:cubicBezTo>
                      <a:pt x="3775" y="2821"/>
                      <a:pt x="1217" y="6516"/>
                      <a:pt x="386" y="9516"/>
                    </a:cubicBezTo>
                    <a:cubicBezTo>
                      <a:pt x="0" y="10904"/>
                      <a:pt x="30" y="11992"/>
                      <a:pt x="473" y="12749"/>
                    </a:cubicBezTo>
                    <a:cubicBezTo>
                      <a:pt x="798" y="13305"/>
                      <a:pt x="1340" y="13680"/>
                      <a:pt x="2082" y="13861"/>
                    </a:cubicBezTo>
                    <a:cubicBezTo>
                      <a:pt x="2188" y="13887"/>
                      <a:pt x="2297" y="13902"/>
                      <a:pt x="2406" y="13902"/>
                    </a:cubicBezTo>
                    <a:cubicBezTo>
                      <a:pt x="3333" y="13902"/>
                      <a:pt x="4046" y="12916"/>
                      <a:pt x="4534" y="12243"/>
                    </a:cubicBezTo>
                    <a:cubicBezTo>
                      <a:pt x="4622" y="12122"/>
                      <a:pt x="4703" y="12009"/>
                      <a:pt x="4778" y="11911"/>
                    </a:cubicBezTo>
                    <a:cubicBezTo>
                      <a:pt x="5829" y="10557"/>
                      <a:pt x="6665" y="9010"/>
                      <a:pt x="7473" y="7512"/>
                    </a:cubicBezTo>
                    <a:cubicBezTo>
                      <a:pt x="7705" y="7084"/>
                      <a:pt x="7935" y="6657"/>
                      <a:pt x="8172" y="6233"/>
                    </a:cubicBezTo>
                    <a:lnTo>
                      <a:pt x="8375" y="5877"/>
                    </a:lnTo>
                    <a:cubicBezTo>
                      <a:pt x="9052" y="4702"/>
                      <a:pt x="10074" y="2928"/>
                      <a:pt x="9346" y="1449"/>
                    </a:cubicBezTo>
                    <a:cubicBezTo>
                      <a:pt x="8919" y="584"/>
                      <a:pt x="8251" y="72"/>
                      <a:pt x="7466" y="8"/>
                    </a:cubicBezTo>
                    <a:cubicBezTo>
                      <a:pt x="7405" y="3"/>
                      <a:pt x="7344" y="0"/>
                      <a:pt x="728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4933785" y="3759444"/>
                <a:ext cx="1341007" cy="970638"/>
              </a:xfrm>
              <a:custGeom>
                <a:avLst/>
                <a:gdLst/>
                <a:ahLst/>
                <a:cxnLst/>
                <a:rect l="l" t="t" r="r" b="b"/>
                <a:pathLst>
                  <a:path w="68106" h="49296" extrusionOk="0">
                    <a:moveTo>
                      <a:pt x="0" y="0"/>
                    </a:moveTo>
                    <a:lnTo>
                      <a:pt x="10704" y="29265"/>
                    </a:lnTo>
                    <a:lnTo>
                      <a:pt x="68105" y="49295"/>
                    </a:lnTo>
                    <a:lnTo>
                      <a:pt x="64816" y="21342"/>
                    </a:lnTo>
                    <a:lnTo>
                      <a:pt x="0"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4927444" y="3753517"/>
                <a:ext cx="1353609" cy="982492"/>
              </a:xfrm>
              <a:custGeom>
                <a:avLst/>
                <a:gdLst/>
                <a:ahLst/>
                <a:cxnLst/>
                <a:rect l="l" t="t" r="r" b="b"/>
                <a:pathLst>
                  <a:path w="68746" h="49898" extrusionOk="0">
                    <a:moveTo>
                      <a:pt x="818" y="780"/>
                    </a:moveTo>
                    <a:lnTo>
                      <a:pt x="64862" y="21868"/>
                    </a:lnTo>
                    <a:lnTo>
                      <a:pt x="68073" y="49154"/>
                    </a:lnTo>
                    <a:lnTo>
                      <a:pt x="11260" y="29329"/>
                    </a:lnTo>
                    <a:lnTo>
                      <a:pt x="818" y="780"/>
                    </a:lnTo>
                    <a:close/>
                    <a:moveTo>
                      <a:pt x="320" y="1"/>
                    </a:moveTo>
                    <a:cubicBezTo>
                      <a:pt x="240" y="1"/>
                      <a:pt x="163" y="33"/>
                      <a:pt x="106" y="93"/>
                    </a:cubicBezTo>
                    <a:cubicBezTo>
                      <a:pt x="27" y="176"/>
                      <a:pt x="1" y="297"/>
                      <a:pt x="40" y="404"/>
                    </a:cubicBezTo>
                    <a:lnTo>
                      <a:pt x="10744" y="29670"/>
                    </a:lnTo>
                    <a:cubicBezTo>
                      <a:pt x="10775" y="29754"/>
                      <a:pt x="10842" y="29821"/>
                      <a:pt x="10928" y="29849"/>
                    </a:cubicBezTo>
                    <a:lnTo>
                      <a:pt x="68327" y="49881"/>
                    </a:lnTo>
                    <a:cubicBezTo>
                      <a:pt x="68359" y="49891"/>
                      <a:pt x="68393" y="49897"/>
                      <a:pt x="68427" y="49897"/>
                    </a:cubicBezTo>
                    <a:cubicBezTo>
                      <a:pt x="68607" y="49897"/>
                      <a:pt x="68746" y="49740"/>
                      <a:pt x="68726" y="49562"/>
                    </a:cubicBezTo>
                    <a:lnTo>
                      <a:pt x="65437" y="21609"/>
                    </a:lnTo>
                    <a:cubicBezTo>
                      <a:pt x="65424" y="21493"/>
                      <a:pt x="65343" y="21394"/>
                      <a:pt x="65233" y="21359"/>
                    </a:cubicBezTo>
                    <a:lnTo>
                      <a:pt x="417" y="17"/>
                    </a:lnTo>
                    <a:cubicBezTo>
                      <a:pt x="385" y="6"/>
                      <a:pt x="352" y="1"/>
                      <a:pt x="32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32"/>
            <p:cNvGrpSpPr/>
            <p:nvPr/>
          </p:nvGrpSpPr>
          <p:grpSpPr>
            <a:xfrm>
              <a:off x="4866130" y="1140950"/>
              <a:ext cx="3577378" cy="3177375"/>
              <a:chOff x="4866130" y="1140950"/>
              <a:chExt cx="3577378" cy="3177375"/>
            </a:xfrm>
          </p:grpSpPr>
          <p:grpSp>
            <p:nvGrpSpPr>
              <p:cNvPr id="422" name="Google Shape;422;p32"/>
              <p:cNvGrpSpPr/>
              <p:nvPr/>
            </p:nvGrpSpPr>
            <p:grpSpPr>
              <a:xfrm>
                <a:off x="7218455" y="3425403"/>
                <a:ext cx="627776" cy="773482"/>
                <a:chOff x="7218455" y="3425403"/>
                <a:chExt cx="627776" cy="773482"/>
              </a:xfrm>
            </p:grpSpPr>
            <p:sp>
              <p:nvSpPr>
                <p:cNvPr id="423" name="Google Shape;423;p32"/>
                <p:cNvSpPr/>
                <p:nvPr/>
              </p:nvSpPr>
              <p:spPr>
                <a:xfrm>
                  <a:off x="7474976" y="3425403"/>
                  <a:ext cx="371255" cy="11873"/>
                </a:xfrm>
                <a:custGeom>
                  <a:avLst/>
                  <a:gdLst/>
                  <a:ahLst/>
                  <a:cxnLst/>
                  <a:rect l="l" t="t" r="r" b="b"/>
                  <a:pathLst>
                    <a:path w="18855" h="603" extrusionOk="0">
                      <a:moveTo>
                        <a:pt x="301" y="1"/>
                      </a:moveTo>
                      <a:cubicBezTo>
                        <a:pt x="136" y="1"/>
                        <a:pt x="1" y="135"/>
                        <a:pt x="1" y="302"/>
                      </a:cubicBezTo>
                      <a:cubicBezTo>
                        <a:pt x="1" y="468"/>
                        <a:pt x="136" y="602"/>
                        <a:pt x="301" y="602"/>
                      </a:cubicBezTo>
                      <a:cubicBezTo>
                        <a:pt x="303" y="602"/>
                        <a:pt x="305" y="602"/>
                        <a:pt x="308" y="602"/>
                      </a:cubicBezTo>
                      <a:lnTo>
                        <a:pt x="18548" y="602"/>
                      </a:lnTo>
                      <a:cubicBezTo>
                        <a:pt x="18550" y="602"/>
                        <a:pt x="18552" y="602"/>
                        <a:pt x="18554" y="602"/>
                      </a:cubicBezTo>
                      <a:cubicBezTo>
                        <a:pt x="18720" y="602"/>
                        <a:pt x="18855" y="468"/>
                        <a:pt x="18855" y="302"/>
                      </a:cubicBezTo>
                      <a:cubicBezTo>
                        <a:pt x="18855" y="135"/>
                        <a:pt x="18720" y="1"/>
                        <a:pt x="18554" y="1"/>
                      </a:cubicBezTo>
                      <a:cubicBezTo>
                        <a:pt x="18552" y="1"/>
                        <a:pt x="18550" y="1"/>
                        <a:pt x="18548" y="1"/>
                      </a:cubicBezTo>
                      <a:lnTo>
                        <a:pt x="308"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18455" y="3425403"/>
                  <a:ext cx="137279" cy="11873"/>
                </a:xfrm>
                <a:custGeom>
                  <a:avLst/>
                  <a:gdLst/>
                  <a:ahLst/>
                  <a:cxnLst/>
                  <a:rect l="l" t="t" r="r" b="b"/>
                  <a:pathLst>
                    <a:path w="6972" h="603" extrusionOk="0">
                      <a:moveTo>
                        <a:pt x="301" y="1"/>
                      </a:moveTo>
                      <a:cubicBezTo>
                        <a:pt x="136" y="1"/>
                        <a:pt x="1" y="135"/>
                        <a:pt x="1" y="302"/>
                      </a:cubicBezTo>
                      <a:cubicBezTo>
                        <a:pt x="1" y="468"/>
                        <a:pt x="136" y="602"/>
                        <a:pt x="301" y="602"/>
                      </a:cubicBezTo>
                      <a:cubicBezTo>
                        <a:pt x="303" y="602"/>
                        <a:pt x="306" y="602"/>
                        <a:pt x="308" y="602"/>
                      </a:cubicBezTo>
                      <a:lnTo>
                        <a:pt x="6677" y="602"/>
                      </a:lnTo>
                      <a:cubicBezTo>
                        <a:pt x="6841" y="599"/>
                        <a:pt x="6971" y="465"/>
                        <a:pt x="6971" y="302"/>
                      </a:cubicBezTo>
                      <a:cubicBezTo>
                        <a:pt x="6971" y="139"/>
                        <a:pt x="6841" y="5"/>
                        <a:pt x="6677"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771389" y="3490912"/>
                  <a:ext cx="74842" cy="11873"/>
                </a:xfrm>
                <a:custGeom>
                  <a:avLst/>
                  <a:gdLst/>
                  <a:ahLst/>
                  <a:cxnLst/>
                  <a:rect l="l" t="t" r="r" b="b"/>
                  <a:pathLst>
                    <a:path w="3801" h="603" extrusionOk="0">
                      <a:moveTo>
                        <a:pt x="302" y="1"/>
                      </a:moveTo>
                      <a:cubicBezTo>
                        <a:pt x="136" y="1"/>
                        <a:pt x="1" y="135"/>
                        <a:pt x="1" y="301"/>
                      </a:cubicBezTo>
                      <a:cubicBezTo>
                        <a:pt x="1" y="468"/>
                        <a:pt x="136" y="602"/>
                        <a:pt x="302" y="602"/>
                      </a:cubicBezTo>
                      <a:cubicBezTo>
                        <a:pt x="305" y="602"/>
                        <a:pt x="307" y="602"/>
                        <a:pt x="309" y="602"/>
                      </a:cubicBezTo>
                      <a:lnTo>
                        <a:pt x="3494" y="602"/>
                      </a:lnTo>
                      <a:cubicBezTo>
                        <a:pt x="3496" y="602"/>
                        <a:pt x="3498" y="602"/>
                        <a:pt x="3500" y="602"/>
                      </a:cubicBezTo>
                      <a:cubicBezTo>
                        <a:pt x="3666" y="602"/>
                        <a:pt x="3801" y="468"/>
                        <a:pt x="3801" y="301"/>
                      </a:cubicBezTo>
                      <a:cubicBezTo>
                        <a:pt x="3801" y="135"/>
                        <a:pt x="3666" y="1"/>
                        <a:pt x="3500" y="1"/>
                      </a:cubicBezTo>
                      <a:cubicBezTo>
                        <a:pt x="3498" y="1"/>
                        <a:pt x="3496" y="1"/>
                        <a:pt x="3494" y="1"/>
                      </a:cubicBezTo>
                      <a:lnTo>
                        <a:pt x="309" y="1"/>
                      </a:lnTo>
                      <a:cubicBezTo>
                        <a:pt x="307" y="1"/>
                        <a:pt x="305"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594672" y="3490912"/>
                  <a:ext cx="137535" cy="11873"/>
                </a:xfrm>
                <a:custGeom>
                  <a:avLst/>
                  <a:gdLst/>
                  <a:ahLst/>
                  <a:cxnLst/>
                  <a:rect l="l" t="t" r="r" b="b"/>
                  <a:pathLst>
                    <a:path w="6985" h="603" extrusionOk="0">
                      <a:moveTo>
                        <a:pt x="302" y="1"/>
                      </a:moveTo>
                      <a:cubicBezTo>
                        <a:pt x="136" y="1"/>
                        <a:pt x="0" y="135"/>
                        <a:pt x="0" y="301"/>
                      </a:cubicBezTo>
                      <a:cubicBezTo>
                        <a:pt x="0" y="468"/>
                        <a:pt x="136" y="602"/>
                        <a:pt x="302" y="602"/>
                      </a:cubicBezTo>
                      <a:cubicBezTo>
                        <a:pt x="304" y="602"/>
                        <a:pt x="306" y="602"/>
                        <a:pt x="309" y="602"/>
                      </a:cubicBezTo>
                      <a:lnTo>
                        <a:pt x="6678" y="602"/>
                      </a:lnTo>
                      <a:cubicBezTo>
                        <a:pt x="6680" y="602"/>
                        <a:pt x="6682" y="602"/>
                        <a:pt x="6684" y="602"/>
                      </a:cubicBezTo>
                      <a:cubicBezTo>
                        <a:pt x="6850" y="602"/>
                        <a:pt x="6985" y="468"/>
                        <a:pt x="6985" y="301"/>
                      </a:cubicBezTo>
                      <a:cubicBezTo>
                        <a:pt x="6985" y="135"/>
                        <a:pt x="6850" y="1"/>
                        <a:pt x="6684" y="1"/>
                      </a:cubicBezTo>
                      <a:cubicBezTo>
                        <a:pt x="6682" y="1"/>
                        <a:pt x="6680" y="1"/>
                        <a:pt x="6678" y="1"/>
                      </a:cubicBezTo>
                      <a:lnTo>
                        <a:pt x="309" y="1"/>
                      </a:lnTo>
                      <a:cubicBezTo>
                        <a:pt x="306" y="1"/>
                        <a:pt x="304"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7218455" y="3490912"/>
                  <a:ext cx="302576" cy="11873"/>
                </a:xfrm>
                <a:custGeom>
                  <a:avLst/>
                  <a:gdLst/>
                  <a:ahLst/>
                  <a:cxnLst/>
                  <a:rect l="l" t="t" r="r" b="b"/>
                  <a:pathLst>
                    <a:path w="15367" h="603" extrusionOk="0">
                      <a:moveTo>
                        <a:pt x="301" y="1"/>
                      </a:moveTo>
                      <a:cubicBezTo>
                        <a:pt x="136" y="1"/>
                        <a:pt x="1" y="135"/>
                        <a:pt x="1" y="301"/>
                      </a:cubicBezTo>
                      <a:cubicBezTo>
                        <a:pt x="1" y="468"/>
                        <a:pt x="136" y="602"/>
                        <a:pt x="301" y="602"/>
                      </a:cubicBezTo>
                      <a:cubicBezTo>
                        <a:pt x="303" y="602"/>
                        <a:pt x="306" y="602"/>
                        <a:pt x="308" y="602"/>
                      </a:cubicBezTo>
                      <a:lnTo>
                        <a:pt x="15073" y="602"/>
                      </a:lnTo>
                      <a:cubicBezTo>
                        <a:pt x="15236" y="599"/>
                        <a:pt x="15367" y="465"/>
                        <a:pt x="15367" y="301"/>
                      </a:cubicBezTo>
                      <a:cubicBezTo>
                        <a:pt x="15367" y="138"/>
                        <a:pt x="15236" y="5"/>
                        <a:pt x="15073"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7514868" y="3556420"/>
                  <a:ext cx="331363" cy="11873"/>
                </a:xfrm>
                <a:custGeom>
                  <a:avLst/>
                  <a:gdLst/>
                  <a:ahLst/>
                  <a:cxnLst/>
                  <a:rect l="l" t="t" r="r" b="b"/>
                  <a:pathLst>
                    <a:path w="16829" h="603" extrusionOk="0">
                      <a:moveTo>
                        <a:pt x="300" y="1"/>
                      </a:moveTo>
                      <a:cubicBezTo>
                        <a:pt x="135" y="1"/>
                        <a:pt x="1" y="135"/>
                        <a:pt x="1" y="301"/>
                      </a:cubicBezTo>
                      <a:cubicBezTo>
                        <a:pt x="1" y="467"/>
                        <a:pt x="136" y="602"/>
                        <a:pt x="303" y="602"/>
                      </a:cubicBezTo>
                      <a:cubicBezTo>
                        <a:pt x="305" y="602"/>
                        <a:pt x="307" y="602"/>
                        <a:pt x="309" y="602"/>
                      </a:cubicBezTo>
                      <a:lnTo>
                        <a:pt x="16522" y="602"/>
                      </a:lnTo>
                      <a:cubicBezTo>
                        <a:pt x="16524" y="602"/>
                        <a:pt x="16526" y="602"/>
                        <a:pt x="16528" y="602"/>
                      </a:cubicBezTo>
                      <a:cubicBezTo>
                        <a:pt x="16694" y="602"/>
                        <a:pt x="16829" y="467"/>
                        <a:pt x="16829" y="301"/>
                      </a:cubicBezTo>
                      <a:cubicBezTo>
                        <a:pt x="16829" y="135"/>
                        <a:pt x="16695" y="1"/>
                        <a:pt x="16530" y="1"/>
                      </a:cubicBezTo>
                      <a:cubicBezTo>
                        <a:pt x="16527" y="1"/>
                        <a:pt x="16524" y="1"/>
                        <a:pt x="16522" y="1"/>
                      </a:cubicBezTo>
                      <a:lnTo>
                        <a:pt x="309" y="1"/>
                      </a:lnTo>
                      <a:cubicBezTo>
                        <a:pt x="306" y="1"/>
                        <a:pt x="303" y="1"/>
                        <a:pt x="30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7218455" y="3556420"/>
                  <a:ext cx="239864" cy="11873"/>
                </a:xfrm>
                <a:custGeom>
                  <a:avLst/>
                  <a:gdLst/>
                  <a:ahLst/>
                  <a:cxnLst/>
                  <a:rect l="l" t="t" r="r" b="b"/>
                  <a:pathLst>
                    <a:path w="12182" h="603" extrusionOk="0">
                      <a:moveTo>
                        <a:pt x="299" y="1"/>
                      </a:moveTo>
                      <a:cubicBezTo>
                        <a:pt x="135" y="1"/>
                        <a:pt x="1" y="135"/>
                        <a:pt x="1" y="301"/>
                      </a:cubicBezTo>
                      <a:cubicBezTo>
                        <a:pt x="1" y="467"/>
                        <a:pt x="136" y="602"/>
                        <a:pt x="301" y="602"/>
                      </a:cubicBezTo>
                      <a:cubicBezTo>
                        <a:pt x="303" y="602"/>
                        <a:pt x="306" y="602"/>
                        <a:pt x="308" y="602"/>
                      </a:cubicBezTo>
                      <a:lnTo>
                        <a:pt x="11888" y="602"/>
                      </a:lnTo>
                      <a:cubicBezTo>
                        <a:pt x="12052" y="597"/>
                        <a:pt x="12182" y="464"/>
                        <a:pt x="12182" y="301"/>
                      </a:cubicBezTo>
                      <a:cubicBezTo>
                        <a:pt x="12182" y="137"/>
                        <a:pt x="12052" y="4"/>
                        <a:pt x="11888" y="1"/>
                      </a:cubicBezTo>
                      <a:lnTo>
                        <a:pt x="308" y="1"/>
                      </a:lnTo>
                      <a:cubicBezTo>
                        <a:pt x="305" y="1"/>
                        <a:pt x="302" y="1"/>
                        <a:pt x="2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7697434" y="3621909"/>
                  <a:ext cx="148660" cy="11853"/>
                </a:xfrm>
                <a:custGeom>
                  <a:avLst/>
                  <a:gdLst/>
                  <a:ahLst/>
                  <a:cxnLst/>
                  <a:rect l="l" t="t" r="r" b="b"/>
                  <a:pathLst>
                    <a:path w="7550" h="602" extrusionOk="0">
                      <a:moveTo>
                        <a:pt x="301" y="1"/>
                      </a:moveTo>
                      <a:cubicBezTo>
                        <a:pt x="135" y="1"/>
                        <a:pt x="1" y="135"/>
                        <a:pt x="1" y="301"/>
                      </a:cubicBezTo>
                      <a:cubicBezTo>
                        <a:pt x="1" y="467"/>
                        <a:pt x="135" y="602"/>
                        <a:pt x="301" y="602"/>
                      </a:cubicBezTo>
                      <a:lnTo>
                        <a:pt x="7250" y="602"/>
                      </a:lnTo>
                      <a:cubicBezTo>
                        <a:pt x="7416" y="602"/>
                        <a:pt x="7550" y="467"/>
                        <a:pt x="7550" y="301"/>
                      </a:cubicBezTo>
                      <a:cubicBezTo>
                        <a:pt x="7550" y="135"/>
                        <a:pt x="7416" y="1"/>
                        <a:pt x="725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7355399" y="3621909"/>
                  <a:ext cx="296886" cy="11853"/>
                </a:xfrm>
                <a:custGeom>
                  <a:avLst/>
                  <a:gdLst/>
                  <a:ahLst/>
                  <a:cxnLst/>
                  <a:rect l="l" t="t" r="r" b="b"/>
                  <a:pathLst>
                    <a:path w="15078" h="602" extrusionOk="0">
                      <a:moveTo>
                        <a:pt x="301" y="1"/>
                      </a:moveTo>
                      <a:cubicBezTo>
                        <a:pt x="135" y="1"/>
                        <a:pt x="1" y="135"/>
                        <a:pt x="1" y="301"/>
                      </a:cubicBezTo>
                      <a:cubicBezTo>
                        <a:pt x="1" y="467"/>
                        <a:pt x="135" y="602"/>
                        <a:pt x="301" y="602"/>
                      </a:cubicBezTo>
                      <a:lnTo>
                        <a:pt x="14777" y="602"/>
                      </a:lnTo>
                      <a:cubicBezTo>
                        <a:pt x="14943" y="602"/>
                        <a:pt x="15077" y="467"/>
                        <a:pt x="15077" y="301"/>
                      </a:cubicBezTo>
                      <a:cubicBezTo>
                        <a:pt x="15077" y="135"/>
                        <a:pt x="14943" y="1"/>
                        <a:pt x="1477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7218593" y="3621909"/>
                  <a:ext cx="85967" cy="11853"/>
                </a:xfrm>
                <a:custGeom>
                  <a:avLst/>
                  <a:gdLst/>
                  <a:ahLst/>
                  <a:cxnLst/>
                  <a:rect l="l" t="t" r="r" b="b"/>
                  <a:pathLst>
                    <a:path w="4366" h="602" extrusionOk="0">
                      <a:moveTo>
                        <a:pt x="301" y="1"/>
                      </a:moveTo>
                      <a:cubicBezTo>
                        <a:pt x="135" y="1"/>
                        <a:pt x="1" y="135"/>
                        <a:pt x="1" y="301"/>
                      </a:cubicBezTo>
                      <a:cubicBezTo>
                        <a:pt x="1" y="467"/>
                        <a:pt x="135" y="602"/>
                        <a:pt x="301" y="602"/>
                      </a:cubicBezTo>
                      <a:lnTo>
                        <a:pt x="4064" y="602"/>
                      </a:lnTo>
                      <a:cubicBezTo>
                        <a:pt x="4230" y="602"/>
                        <a:pt x="4365" y="467"/>
                        <a:pt x="4365" y="301"/>
                      </a:cubicBezTo>
                      <a:cubicBezTo>
                        <a:pt x="4365" y="135"/>
                        <a:pt x="4230" y="1"/>
                        <a:pt x="40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7474976" y="3679227"/>
                  <a:ext cx="371255" cy="11853"/>
                </a:xfrm>
                <a:custGeom>
                  <a:avLst/>
                  <a:gdLst/>
                  <a:ahLst/>
                  <a:cxnLst/>
                  <a:rect l="l" t="t" r="r" b="b"/>
                  <a:pathLst>
                    <a:path w="18855" h="602" extrusionOk="0">
                      <a:moveTo>
                        <a:pt x="301" y="0"/>
                      </a:moveTo>
                      <a:cubicBezTo>
                        <a:pt x="136" y="0"/>
                        <a:pt x="1" y="134"/>
                        <a:pt x="1" y="300"/>
                      </a:cubicBezTo>
                      <a:cubicBezTo>
                        <a:pt x="1" y="467"/>
                        <a:pt x="136" y="602"/>
                        <a:pt x="301" y="602"/>
                      </a:cubicBezTo>
                      <a:cubicBezTo>
                        <a:pt x="303" y="602"/>
                        <a:pt x="305" y="602"/>
                        <a:pt x="308" y="602"/>
                      </a:cubicBezTo>
                      <a:lnTo>
                        <a:pt x="18548" y="602"/>
                      </a:lnTo>
                      <a:cubicBezTo>
                        <a:pt x="18550" y="602"/>
                        <a:pt x="18552" y="602"/>
                        <a:pt x="18554" y="602"/>
                      </a:cubicBezTo>
                      <a:cubicBezTo>
                        <a:pt x="18720" y="602"/>
                        <a:pt x="18855" y="467"/>
                        <a:pt x="18855" y="300"/>
                      </a:cubicBezTo>
                      <a:cubicBezTo>
                        <a:pt x="18855" y="134"/>
                        <a:pt x="18720" y="0"/>
                        <a:pt x="18554" y="0"/>
                      </a:cubicBezTo>
                      <a:cubicBezTo>
                        <a:pt x="18552" y="0"/>
                        <a:pt x="18550" y="0"/>
                        <a:pt x="18548" y="0"/>
                      </a:cubicBezTo>
                      <a:lnTo>
                        <a:pt x="308" y="0"/>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7218455" y="3679227"/>
                  <a:ext cx="137279" cy="11853"/>
                </a:xfrm>
                <a:custGeom>
                  <a:avLst/>
                  <a:gdLst/>
                  <a:ahLst/>
                  <a:cxnLst/>
                  <a:rect l="l" t="t" r="r" b="b"/>
                  <a:pathLst>
                    <a:path w="6972" h="602" extrusionOk="0">
                      <a:moveTo>
                        <a:pt x="301" y="0"/>
                      </a:moveTo>
                      <a:cubicBezTo>
                        <a:pt x="136" y="0"/>
                        <a:pt x="1" y="134"/>
                        <a:pt x="1" y="300"/>
                      </a:cubicBezTo>
                      <a:cubicBezTo>
                        <a:pt x="1" y="467"/>
                        <a:pt x="136" y="602"/>
                        <a:pt x="301" y="602"/>
                      </a:cubicBezTo>
                      <a:cubicBezTo>
                        <a:pt x="303" y="602"/>
                        <a:pt x="306" y="602"/>
                        <a:pt x="308" y="602"/>
                      </a:cubicBezTo>
                      <a:lnTo>
                        <a:pt x="6677" y="602"/>
                      </a:lnTo>
                      <a:cubicBezTo>
                        <a:pt x="6841" y="598"/>
                        <a:pt x="6971" y="464"/>
                        <a:pt x="6971" y="300"/>
                      </a:cubicBezTo>
                      <a:cubicBezTo>
                        <a:pt x="6971" y="137"/>
                        <a:pt x="6841" y="4"/>
                        <a:pt x="6677" y="0"/>
                      </a:cubicBezTo>
                      <a:lnTo>
                        <a:pt x="308" y="0"/>
                      </a:lnTo>
                      <a:cubicBezTo>
                        <a:pt x="306"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7771389" y="3744735"/>
                  <a:ext cx="74842" cy="11834"/>
                </a:xfrm>
                <a:custGeom>
                  <a:avLst/>
                  <a:gdLst/>
                  <a:ahLst/>
                  <a:cxnLst/>
                  <a:rect l="l" t="t" r="r" b="b"/>
                  <a:pathLst>
                    <a:path w="3801" h="601" extrusionOk="0">
                      <a:moveTo>
                        <a:pt x="300" y="0"/>
                      </a:moveTo>
                      <a:cubicBezTo>
                        <a:pt x="135" y="0"/>
                        <a:pt x="1" y="135"/>
                        <a:pt x="1" y="300"/>
                      </a:cubicBezTo>
                      <a:cubicBezTo>
                        <a:pt x="1" y="466"/>
                        <a:pt x="135" y="600"/>
                        <a:pt x="300" y="600"/>
                      </a:cubicBezTo>
                      <a:cubicBezTo>
                        <a:pt x="303" y="600"/>
                        <a:pt x="306" y="600"/>
                        <a:pt x="309" y="600"/>
                      </a:cubicBezTo>
                      <a:lnTo>
                        <a:pt x="3494" y="600"/>
                      </a:lnTo>
                      <a:cubicBezTo>
                        <a:pt x="3496" y="600"/>
                        <a:pt x="3499" y="600"/>
                        <a:pt x="3502" y="600"/>
                      </a:cubicBezTo>
                      <a:cubicBezTo>
                        <a:pt x="3667" y="600"/>
                        <a:pt x="3801" y="466"/>
                        <a:pt x="3801" y="300"/>
                      </a:cubicBezTo>
                      <a:cubicBezTo>
                        <a:pt x="3801" y="135"/>
                        <a:pt x="3667" y="0"/>
                        <a:pt x="3502" y="0"/>
                      </a:cubicBezTo>
                      <a:cubicBezTo>
                        <a:pt x="3499" y="0"/>
                        <a:pt x="3496" y="0"/>
                        <a:pt x="3494" y="0"/>
                      </a:cubicBezTo>
                      <a:lnTo>
                        <a:pt x="309" y="0"/>
                      </a:lnTo>
                      <a:cubicBezTo>
                        <a:pt x="306" y="0"/>
                        <a:pt x="303" y="0"/>
                        <a:pt x="30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7594672" y="3744735"/>
                  <a:ext cx="137535" cy="11834"/>
                </a:xfrm>
                <a:custGeom>
                  <a:avLst/>
                  <a:gdLst/>
                  <a:ahLst/>
                  <a:cxnLst/>
                  <a:rect l="l" t="t" r="r" b="b"/>
                  <a:pathLst>
                    <a:path w="6985" h="601" extrusionOk="0">
                      <a:moveTo>
                        <a:pt x="300" y="0"/>
                      </a:moveTo>
                      <a:cubicBezTo>
                        <a:pt x="134" y="0"/>
                        <a:pt x="0" y="135"/>
                        <a:pt x="0" y="300"/>
                      </a:cubicBezTo>
                      <a:cubicBezTo>
                        <a:pt x="0" y="466"/>
                        <a:pt x="134" y="600"/>
                        <a:pt x="300" y="600"/>
                      </a:cubicBezTo>
                      <a:cubicBezTo>
                        <a:pt x="303" y="600"/>
                        <a:pt x="306" y="600"/>
                        <a:pt x="309" y="600"/>
                      </a:cubicBezTo>
                      <a:lnTo>
                        <a:pt x="6678" y="600"/>
                      </a:lnTo>
                      <a:cubicBezTo>
                        <a:pt x="6681" y="600"/>
                        <a:pt x="6684" y="600"/>
                        <a:pt x="6686" y="600"/>
                      </a:cubicBezTo>
                      <a:cubicBezTo>
                        <a:pt x="6851" y="600"/>
                        <a:pt x="6985" y="466"/>
                        <a:pt x="6985" y="300"/>
                      </a:cubicBezTo>
                      <a:cubicBezTo>
                        <a:pt x="6985" y="135"/>
                        <a:pt x="6851" y="0"/>
                        <a:pt x="6686" y="0"/>
                      </a:cubicBezTo>
                      <a:cubicBezTo>
                        <a:pt x="6684" y="0"/>
                        <a:pt x="6681" y="0"/>
                        <a:pt x="6678" y="0"/>
                      </a:cubicBezTo>
                      <a:lnTo>
                        <a:pt x="309" y="0"/>
                      </a:lnTo>
                      <a:cubicBezTo>
                        <a:pt x="306" y="0"/>
                        <a:pt x="303" y="0"/>
                        <a:pt x="30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7218455" y="3744735"/>
                  <a:ext cx="302576" cy="11834"/>
                </a:xfrm>
                <a:custGeom>
                  <a:avLst/>
                  <a:gdLst/>
                  <a:ahLst/>
                  <a:cxnLst/>
                  <a:rect l="l" t="t" r="r" b="b"/>
                  <a:pathLst>
                    <a:path w="15367" h="601" extrusionOk="0">
                      <a:moveTo>
                        <a:pt x="299" y="0"/>
                      </a:moveTo>
                      <a:cubicBezTo>
                        <a:pt x="135" y="0"/>
                        <a:pt x="1" y="135"/>
                        <a:pt x="1" y="300"/>
                      </a:cubicBezTo>
                      <a:cubicBezTo>
                        <a:pt x="1" y="466"/>
                        <a:pt x="135" y="600"/>
                        <a:pt x="299" y="600"/>
                      </a:cubicBezTo>
                      <a:cubicBezTo>
                        <a:pt x="302" y="600"/>
                        <a:pt x="305" y="600"/>
                        <a:pt x="308" y="600"/>
                      </a:cubicBezTo>
                      <a:lnTo>
                        <a:pt x="15073" y="600"/>
                      </a:lnTo>
                      <a:cubicBezTo>
                        <a:pt x="15236" y="597"/>
                        <a:pt x="15367" y="464"/>
                        <a:pt x="15367" y="300"/>
                      </a:cubicBezTo>
                      <a:cubicBezTo>
                        <a:pt x="15367" y="137"/>
                        <a:pt x="15236" y="4"/>
                        <a:pt x="15073" y="0"/>
                      </a:cubicBezTo>
                      <a:lnTo>
                        <a:pt x="308" y="0"/>
                      </a:lnTo>
                      <a:cubicBezTo>
                        <a:pt x="305" y="0"/>
                        <a:pt x="302" y="0"/>
                        <a:pt x="29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7514868" y="3810224"/>
                  <a:ext cx="331363" cy="11853"/>
                </a:xfrm>
                <a:custGeom>
                  <a:avLst/>
                  <a:gdLst/>
                  <a:ahLst/>
                  <a:cxnLst/>
                  <a:rect l="l" t="t" r="r" b="b"/>
                  <a:pathLst>
                    <a:path w="16829" h="602" extrusionOk="0">
                      <a:moveTo>
                        <a:pt x="303" y="0"/>
                      </a:moveTo>
                      <a:cubicBezTo>
                        <a:pt x="136" y="0"/>
                        <a:pt x="1" y="134"/>
                        <a:pt x="1" y="301"/>
                      </a:cubicBezTo>
                      <a:cubicBezTo>
                        <a:pt x="1" y="467"/>
                        <a:pt x="136" y="601"/>
                        <a:pt x="303" y="601"/>
                      </a:cubicBezTo>
                      <a:cubicBezTo>
                        <a:pt x="305" y="601"/>
                        <a:pt x="307" y="601"/>
                        <a:pt x="309" y="601"/>
                      </a:cubicBezTo>
                      <a:lnTo>
                        <a:pt x="16522" y="601"/>
                      </a:lnTo>
                      <a:cubicBezTo>
                        <a:pt x="16524" y="601"/>
                        <a:pt x="16526" y="601"/>
                        <a:pt x="16528" y="601"/>
                      </a:cubicBezTo>
                      <a:cubicBezTo>
                        <a:pt x="16694" y="601"/>
                        <a:pt x="16829" y="467"/>
                        <a:pt x="16829" y="301"/>
                      </a:cubicBezTo>
                      <a:cubicBezTo>
                        <a:pt x="16829" y="134"/>
                        <a:pt x="16694" y="0"/>
                        <a:pt x="16528" y="0"/>
                      </a:cubicBezTo>
                      <a:cubicBezTo>
                        <a:pt x="16526" y="0"/>
                        <a:pt x="16524" y="0"/>
                        <a:pt x="16522" y="0"/>
                      </a:cubicBezTo>
                      <a:lnTo>
                        <a:pt x="309" y="0"/>
                      </a:lnTo>
                      <a:cubicBezTo>
                        <a:pt x="307" y="0"/>
                        <a:pt x="305" y="0"/>
                        <a:pt x="30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7218455" y="3810224"/>
                  <a:ext cx="239864" cy="11853"/>
                </a:xfrm>
                <a:custGeom>
                  <a:avLst/>
                  <a:gdLst/>
                  <a:ahLst/>
                  <a:cxnLst/>
                  <a:rect l="l" t="t" r="r" b="b"/>
                  <a:pathLst>
                    <a:path w="12182" h="602" extrusionOk="0">
                      <a:moveTo>
                        <a:pt x="301" y="0"/>
                      </a:moveTo>
                      <a:cubicBezTo>
                        <a:pt x="136" y="0"/>
                        <a:pt x="1" y="134"/>
                        <a:pt x="1" y="301"/>
                      </a:cubicBezTo>
                      <a:cubicBezTo>
                        <a:pt x="1" y="467"/>
                        <a:pt x="136" y="601"/>
                        <a:pt x="301" y="601"/>
                      </a:cubicBezTo>
                      <a:cubicBezTo>
                        <a:pt x="303" y="601"/>
                        <a:pt x="306" y="601"/>
                        <a:pt x="308" y="601"/>
                      </a:cubicBezTo>
                      <a:lnTo>
                        <a:pt x="11888" y="601"/>
                      </a:lnTo>
                      <a:cubicBezTo>
                        <a:pt x="12052" y="598"/>
                        <a:pt x="12182" y="464"/>
                        <a:pt x="12182" y="301"/>
                      </a:cubicBezTo>
                      <a:cubicBezTo>
                        <a:pt x="12182" y="138"/>
                        <a:pt x="12052" y="4"/>
                        <a:pt x="11888" y="0"/>
                      </a:cubicBezTo>
                      <a:lnTo>
                        <a:pt x="308" y="0"/>
                      </a:lnTo>
                      <a:cubicBezTo>
                        <a:pt x="306"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7771389" y="3933228"/>
                  <a:ext cx="74842" cy="11853"/>
                </a:xfrm>
                <a:custGeom>
                  <a:avLst/>
                  <a:gdLst/>
                  <a:ahLst/>
                  <a:cxnLst/>
                  <a:rect l="l" t="t" r="r" b="b"/>
                  <a:pathLst>
                    <a:path w="3801" h="602" extrusionOk="0">
                      <a:moveTo>
                        <a:pt x="302" y="0"/>
                      </a:moveTo>
                      <a:cubicBezTo>
                        <a:pt x="136" y="0"/>
                        <a:pt x="1" y="134"/>
                        <a:pt x="1" y="302"/>
                      </a:cubicBezTo>
                      <a:cubicBezTo>
                        <a:pt x="1" y="468"/>
                        <a:pt x="136" y="602"/>
                        <a:pt x="302" y="602"/>
                      </a:cubicBezTo>
                      <a:cubicBezTo>
                        <a:pt x="305" y="602"/>
                        <a:pt x="307" y="602"/>
                        <a:pt x="309" y="601"/>
                      </a:cubicBezTo>
                      <a:lnTo>
                        <a:pt x="3494" y="601"/>
                      </a:lnTo>
                      <a:cubicBezTo>
                        <a:pt x="3496" y="602"/>
                        <a:pt x="3498" y="602"/>
                        <a:pt x="3500" y="602"/>
                      </a:cubicBezTo>
                      <a:cubicBezTo>
                        <a:pt x="3666" y="602"/>
                        <a:pt x="3801" y="468"/>
                        <a:pt x="3801" y="302"/>
                      </a:cubicBezTo>
                      <a:cubicBezTo>
                        <a:pt x="3801" y="134"/>
                        <a:pt x="3666" y="0"/>
                        <a:pt x="3500" y="0"/>
                      </a:cubicBezTo>
                      <a:cubicBezTo>
                        <a:pt x="3498" y="0"/>
                        <a:pt x="3496" y="0"/>
                        <a:pt x="3494" y="0"/>
                      </a:cubicBezTo>
                      <a:lnTo>
                        <a:pt x="309" y="0"/>
                      </a:lnTo>
                      <a:cubicBezTo>
                        <a:pt x="307" y="0"/>
                        <a:pt x="305" y="0"/>
                        <a:pt x="3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7594672" y="3933228"/>
                  <a:ext cx="137535" cy="11853"/>
                </a:xfrm>
                <a:custGeom>
                  <a:avLst/>
                  <a:gdLst/>
                  <a:ahLst/>
                  <a:cxnLst/>
                  <a:rect l="l" t="t" r="r" b="b"/>
                  <a:pathLst>
                    <a:path w="6985" h="602" extrusionOk="0">
                      <a:moveTo>
                        <a:pt x="302" y="0"/>
                      </a:moveTo>
                      <a:cubicBezTo>
                        <a:pt x="136" y="0"/>
                        <a:pt x="0" y="134"/>
                        <a:pt x="0" y="302"/>
                      </a:cubicBezTo>
                      <a:cubicBezTo>
                        <a:pt x="0" y="468"/>
                        <a:pt x="136" y="602"/>
                        <a:pt x="302" y="602"/>
                      </a:cubicBezTo>
                      <a:cubicBezTo>
                        <a:pt x="304" y="602"/>
                        <a:pt x="306" y="602"/>
                        <a:pt x="309" y="601"/>
                      </a:cubicBezTo>
                      <a:lnTo>
                        <a:pt x="6678" y="601"/>
                      </a:lnTo>
                      <a:cubicBezTo>
                        <a:pt x="6680" y="602"/>
                        <a:pt x="6682" y="602"/>
                        <a:pt x="6684" y="602"/>
                      </a:cubicBezTo>
                      <a:cubicBezTo>
                        <a:pt x="6850" y="602"/>
                        <a:pt x="6985" y="468"/>
                        <a:pt x="6985" y="302"/>
                      </a:cubicBezTo>
                      <a:cubicBezTo>
                        <a:pt x="6985" y="134"/>
                        <a:pt x="6850" y="0"/>
                        <a:pt x="6684" y="0"/>
                      </a:cubicBezTo>
                      <a:cubicBezTo>
                        <a:pt x="6682" y="0"/>
                        <a:pt x="6680" y="0"/>
                        <a:pt x="6678" y="0"/>
                      </a:cubicBezTo>
                      <a:lnTo>
                        <a:pt x="309" y="0"/>
                      </a:lnTo>
                      <a:cubicBezTo>
                        <a:pt x="306" y="0"/>
                        <a:pt x="304" y="0"/>
                        <a:pt x="3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7218455" y="3933228"/>
                  <a:ext cx="302576" cy="11853"/>
                </a:xfrm>
                <a:custGeom>
                  <a:avLst/>
                  <a:gdLst/>
                  <a:ahLst/>
                  <a:cxnLst/>
                  <a:rect l="l" t="t" r="r" b="b"/>
                  <a:pathLst>
                    <a:path w="15367" h="602" extrusionOk="0">
                      <a:moveTo>
                        <a:pt x="301" y="0"/>
                      </a:moveTo>
                      <a:cubicBezTo>
                        <a:pt x="136" y="0"/>
                        <a:pt x="1" y="134"/>
                        <a:pt x="1" y="302"/>
                      </a:cubicBezTo>
                      <a:cubicBezTo>
                        <a:pt x="1" y="468"/>
                        <a:pt x="136" y="602"/>
                        <a:pt x="301" y="602"/>
                      </a:cubicBezTo>
                      <a:cubicBezTo>
                        <a:pt x="303" y="602"/>
                        <a:pt x="306" y="602"/>
                        <a:pt x="308" y="601"/>
                      </a:cubicBezTo>
                      <a:lnTo>
                        <a:pt x="15073" y="601"/>
                      </a:lnTo>
                      <a:cubicBezTo>
                        <a:pt x="15236" y="598"/>
                        <a:pt x="15367" y="464"/>
                        <a:pt x="15367" y="302"/>
                      </a:cubicBezTo>
                      <a:cubicBezTo>
                        <a:pt x="15367" y="138"/>
                        <a:pt x="15236" y="4"/>
                        <a:pt x="15073" y="0"/>
                      </a:cubicBezTo>
                      <a:lnTo>
                        <a:pt x="308" y="0"/>
                      </a:lnTo>
                      <a:cubicBezTo>
                        <a:pt x="306"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7515006" y="3998736"/>
                  <a:ext cx="331087" cy="11853"/>
                </a:xfrm>
                <a:custGeom>
                  <a:avLst/>
                  <a:gdLst/>
                  <a:ahLst/>
                  <a:cxnLst/>
                  <a:rect l="l" t="t" r="r" b="b"/>
                  <a:pathLst>
                    <a:path w="16815" h="602" extrusionOk="0">
                      <a:moveTo>
                        <a:pt x="302" y="0"/>
                      </a:moveTo>
                      <a:cubicBezTo>
                        <a:pt x="136" y="0"/>
                        <a:pt x="1" y="134"/>
                        <a:pt x="1" y="301"/>
                      </a:cubicBezTo>
                      <a:cubicBezTo>
                        <a:pt x="1" y="467"/>
                        <a:pt x="136" y="601"/>
                        <a:pt x="302" y="601"/>
                      </a:cubicBezTo>
                      <a:lnTo>
                        <a:pt x="16515" y="601"/>
                      </a:lnTo>
                      <a:cubicBezTo>
                        <a:pt x="16681" y="601"/>
                        <a:pt x="16815" y="467"/>
                        <a:pt x="16815" y="301"/>
                      </a:cubicBezTo>
                      <a:cubicBezTo>
                        <a:pt x="16815" y="134"/>
                        <a:pt x="16681" y="0"/>
                        <a:pt x="1651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7218593" y="3998736"/>
                  <a:ext cx="239883" cy="11853"/>
                </a:xfrm>
                <a:custGeom>
                  <a:avLst/>
                  <a:gdLst/>
                  <a:ahLst/>
                  <a:cxnLst/>
                  <a:rect l="l" t="t" r="r" b="b"/>
                  <a:pathLst>
                    <a:path w="12183" h="602" extrusionOk="0">
                      <a:moveTo>
                        <a:pt x="301" y="0"/>
                      </a:moveTo>
                      <a:cubicBezTo>
                        <a:pt x="135" y="0"/>
                        <a:pt x="1" y="134"/>
                        <a:pt x="1" y="301"/>
                      </a:cubicBezTo>
                      <a:cubicBezTo>
                        <a:pt x="1" y="467"/>
                        <a:pt x="135" y="601"/>
                        <a:pt x="301" y="601"/>
                      </a:cubicBezTo>
                      <a:lnTo>
                        <a:pt x="11881" y="601"/>
                      </a:lnTo>
                      <a:cubicBezTo>
                        <a:pt x="12047" y="601"/>
                        <a:pt x="12182" y="467"/>
                        <a:pt x="12182" y="301"/>
                      </a:cubicBezTo>
                      <a:cubicBezTo>
                        <a:pt x="12182" y="134"/>
                        <a:pt x="12047" y="0"/>
                        <a:pt x="1188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7697434" y="4064225"/>
                  <a:ext cx="148660" cy="11853"/>
                </a:xfrm>
                <a:custGeom>
                  <a:avLst/>
                  <a:gdLst/>
                  <a:ahLst/>
                  <a:cxnLst/>
                  <a:rect l="l" t="t" r="r" b="b"/>
                  <a:pathLst>
                    <a:path w="7550" h="602" extrusionOk="0">
                      <a:moveTo>
                        <a:pt x="301" y="0"/>
                      </a:moveTo>
                      <a:cubicBezTo>
                        <a:pt x="135" y="0"/>
                        <a:pt x="1" y="135"/>
                        <a:pt x="1" y="301"/>
                      </a:cubicBezTo>
                      <a:cubicBezTo>
                        <a:pt x="1" y="467"/>
                        <a:pt x="135" y="601"/>
                        <a:pt x="301" y="601"/>
                      </a:cubicBezTo>
                      <a:lnTo>
                        <a:pt x="7250" y="601"/>
                      </a:lnTo>
                      <a:cubicBezTo>
                        <a:pt x="7416" y="601"/>
                        <a:pt x="7550" y="467"/>
                        <a:pt x="7550" y="301"/>
                      </a:cubicBezTo>
                      <a:cubicBezTo>
                        <a:pt x="7550" y="135"/>
                        <a:pt x="7416" y="0"/>
                        <a:pt x="725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7355399" y="4064225"/>
                  <a:ext cx="296886" cy="11853"/>
                </a:xfrm>
                <a:custGeom>
                  <a:avLst/>
                  <a:gdLst/>
                  <a:ahLst/>
                  <a:cxnLst/>
                  <a:rect l="l" t="t" r="r" b="b"/>
                  <a:pathLst>
                    <a:path w="15078" h="602" extrusionOk="0">
                      <a:moveTo>
                        <a:pt x="301" y="0"/>
                      </a:moveTo>
                      <a:cubicBezTo>
                        <a:pt x="135" y="0"/>
                        <a:pt x="1" y="135"/>
                        <a:pt x="1" y="301"/>
                      </a:cubicBezTo>
                      <a:cubicBezTo>
                        <a:pt x="1" y="467"/>
                        <a:pt x="135" y="601"/>
                        <a:pt x="301" y="601"/>
                      </a:cubicBezTo>
                      <a:lnTo>
                        <a:pt x="14777" y="601"/>
                      </a:lnTo>
                      <a:cubicBezTo>
                        <a:pt x="14943" y="601"/>
                        <a:pt x="15077" y="467"/>
                        <a:pt x="15077" y="301"/>
                      </a:cubicBezTo>
                      <a:cubicBezTo>
                        <a:pt x="15077" y="135"/>
                        <a:pt x="14943" y="0"/>
                        <a:pt x="147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7218593" y="4064225"/>
                  <a:ext cx="85967" cy="11853"/>
                </a:xfrm>
                <a:custGeom>
                  <a:avLst/>
                  <a:gdLst/>
                  <a:ahLst/>
                  <a:cxnLst/>
                  <a:rect l="l" t="t" r="r" b="b"/>
                  <a:pathLst>
                    <a:path w="4366" h="602" extrusionOk="0">
                      <a:moveTo>
                        <a:pt x="301" y="0"/>
                      </a:moveTo>
                      <a:cubicBezTo>
                        <a:pt x="135" y="0"/>
                        <a:pt x="1" y="135"/>
                        <a:pt x="1" y="301"/>
                      </a:cubicBezTo>
                      <a:cubicBezTo>
                        <a:pt x="1" y="467"/>
                        <a:pt x="135" y="601"/>
                        <a:pt x="301" y="601"/>
                      </a:cubicBezTo>
                      <a:lnTo>
                        <a:pt x="4064" y="601"/>
                      </a:lnTo>
                      <a:cubicBezTo>
                        <a:pt x="4230" y="601"/>
                        <a:pt x="4365" y="467"/>
                        <a:pt x="4365" y="301"/>
                      </a:cubicBezTo>
                      <a:cubicBezTo>
                        <a:pt x="4365" y="135"/>
                        <a:pt x="4230" y="0"/>
                        <a:pt x="406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7474976" y="4121523"/>
                  <a:ext cx="371255" cy="11873"/>
                </a:xfrm>
                <a:custGeom>
                  <a:avLst/>
                  <a:gdLst/>
                  <a:ahLst/>
                  <a:cxnLst/>
                  <a:rect l="l" t="t" r="r" b="b"/>
                  <a:pathLst>
                    <a:path w="18855" h="603" extrusionOk="0">
                      <a:moveTo>
                        <a:pt x="301" y="1"/>
                      </a:moveTo>
                      <a:cubicBezTo>
                        <a:pt x="136" y="1"/>
                        <a:pt x="1" y="135"/>
                        <a:pt x="1" y="302"/>
                      </a:cubicBezTo>
                      <a:cubicBezTo>
                        <a:pt x="1" y="468"/>
                        <a:pt x="136" y="602"/>
                        <a:pt x="301" y="602"/>
                      </a:cubicBezTo>
                      <a:cubicBezTo>
                        <a:pt x="303" y="602"/>
                        <a:pt x="305" y="602"/>
                        <a:pt x="308" y="602"/>
                      </a:cubicBezTo>
                      <a:lnTo>
                        <a:pt x="18548" y="602"/>
                      </a:lnTo>
                      <a:cubicBezTo>
                        <a:pt x="18550" y="602"/>
                        <a:pt x="18552" y="602"/>
                        <a:pt x="18554" y="602"/>
                      </a:cubicBezTo>
                      <a:cubicBezTo>
                        <a:pt x="18720" y="602"/>
                        <a:pt x="18855" y="468"/>
                        <a:pt x="18855" y="302"/>
                      </a:cubicBezTo>
                      <a:cubicBezTo>
                        <a:pt x="18855" y="135"/>
                        <a:pt x="18720" y="1"/>
                        <a:pt x="18554" y="1"/>
                      </a:cubicBezTo>
                      <a:cubicBezTo>
                        <a:pt x="18552" y="1"/>
                        <a:pt x="18550" y="1"/>
                        <a:pt x="18548" y="1"/>
                      </a:cubicBezTo>
                      <a:lnTo>
                        <a:pt x="308"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7218455" y="4121523"/>
                  <a:ext cx="137279" cy="11873"/>
                </a:xfrm>
                <a:custGeom>
                  <a:avLst/>
                  <a:gdLst/>
                  <a:ahLst/>
                  <a:cxnLst/>
                  <a:rect l="l" t="t" r="r" b="b"/>
                  <a:pathLst>
                    <a:path w="6972" h="603" extrusionOk="0">
                      <a:moveTo>
                        <a:pt x="301" y="1"/>
                      </a:moveTo>
                      <a:cubicBezTo>
                        <a:pt x="136" y="1"/>
                        <a:pt x="1" y="135"/>
                        <a:pt x="1" y="302"/>
                      </a:cubicBezTo>
                      <a:cubicBezTo>
                        <a:pt x="1" y="468"/>
                        <a:pt x="136" y="602"/>
                        <a:pt x="301" y="602"/>
                      </a:cubicBezTo>
                      <a:cubicBezTo>
                        <a:pt x="303" y="602"/>
                        <a:pt x="306" y="602"/>
                        <a:pt x="308" y="602"/>
                      </a:cubicBezTo>
                      <a:lnTo>
                        <a:pt x="6677" y="602"/>
                      </a:lnTo>
                      <a:cubicBezTo>
                        <a:pt x="6841" y="598"/>
                        <a:pt x="6971" y="464"/>
                        <a:pt x="6971" y="302"/>
                      </a:cubicBezTo>
                      <a:cubicBezTo>
                        <a:pt x="6971" y="138"/>
                        <a:pt x="6841" y="4"/>
                        <a:pt x="6677"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7771389" y="4187032"/>
                  <a:ext cx="74842" cy="11853"/>
                </a:xfrm>
                <a:custGeom>
                  <a:avLst/>
                  <a:gdLst/>
                  <a:ahLst/>
                  <a:cxnLst/>
                  <a:rect l="l" t="t" r="r" b="b"/>
                  <a:pathLst>
                    <a:path w="3801" h="602" extrusionOk="0">
                      <a:moveTo>
                        <a:pt x="302" y="1"/>
                      </a:moveTo>
                      <a:cubicBezTo>
                        <a:pt x="136" y="1"/>
                        <a:pt x="1" y="135"/>
                        <a:pt x="1" y="301"/>
                      </a:cubicBezTo>
                      <a:cubicBezTo>
                        <a:pt x="1" y="468"/>
                        <a:pt x="136" y="602"/>
                        <a:pt x="302" y="602"/>
                      </a:cubicBezTo>
                      <a:cubicBezTo>
                        <a:pt x="305" y="602"/>
                        <a:pt x="307" y="602"/>
                        <a:pt x="309" y="602"/>
                      </a:cubicBezTo>
                      <a:lnTo>
                        <a:pt x="3494" y="602"/>
                      </a:lnTo>
                      <a:cubicBezTo>
                        <a:pt x="3496" y="602"/>
                        <a:pt x="3498" y="602"/>
                        <a:pt x="3500" y="602"/>
                      </a:cubicBezTo>
                      <a:cubicBezTo>
                        <a:pt x="3666" y="602"/>
                        <a:pt x="3801" y="468"/>
                        <a:pt x="3801" y="301"/>
                      </a:cubicBezTo>
                      <a:cubicBezTo>
                        <a:pt x="3801" y="135"/>
                        <a:pt x="3666" y="1"/>
                        <a:pt x="3500" y="1"/>
                      </a:cubicBezTo>
                      <a:cubicBezTo>
                        <a:pt x="3498" y="1"/>
                        <a:pt x="3496" y="1"/>
                        <a:pt x="3494" y="1"/>
                      </a:cubicBezTo>
                      <a:lnTo>
                        <a:pt x="309" y="1"/>
                      </a:lnTo>
                      <a:cubicBezTo>
                        <a:pt x="307" y="1"/>
                        <a:pt x="305"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7594672" y="4187032"/>
                  <a:ext cx="137535" cy="11853"/>
                </a:xfrm>
                <a:custGeom>
                  <a:avLst/>
                  <a:gdLst/>
                  <a:ahLst/>
                  <a:cxnLst/>
                  <a:rect l="l" t="t" r="r" b="b"/>
                  <a:pathLst>
                    <a:path w="6985" h="602" extrusionOk="0">
                      <a:moveTo>
                        <a:pt x="302" y="1"/>
                      </a:moveTo>
                      <a:cubicBezTo>
                        <a:pt x="136" y="1"/>
                        <a:pt x="0" y="135"/>
                        <a:pt x="0" y="301"/>
                      </a:cubicBezTo>
                      <a:cubicBezTo>
                        <a:pt x="0" y="468"/>
                        <a:pt x="136" y="602"/>
                        <a:pt x="302" y="602"/>
                      </a:cubicBezTo>
                      <a:cubicBezTo>
                        <a:pt x="304" y="602"/>
                        <a:pt x="306" y="602"/>
                        <a:pt x="309" y="602"/>
                      </a:cubicBezTo>
                      <a:lnTo>
                        <a:pt x="6678" y="602"/>
                      </a:lnTo>
                      <a:cubicBezTo>
                        <a:pt x="6680" y="602"/>
                        <a:pt x="6682" y="602"/>
                        <a:pt x="6684" y="602"/>
                      </a:cubicBezTo>
                      <a:cubicBezTo>
                        <a:pt x="6850" y="602"/>
                        <a:pt x="6985" y="468"/>
                        <a:pt x="6985" y="301"/>
                      </a:cubicBezTo>
                      <a:cubicBezTo>
                        <a:pt x="6985" y="135"/>
                        <a:pt x="6850" y="1"/>
                        <a:pt x="6684" y="1"/>
                      </a:cubicBezTo>
                      <a:cubicBezTo>
                        <a:pt x="6682" y="1"/>
                        <a:pt x="6680" y="1"/>
                        <a:pt x="6678" y="1"/>
                      </a:cubicBezTo>
                      <a:lnTo>
                        <a:pt x="309" y="1"/>
                      </a:lnTo>
                      <a:cubicBezTo>
                        <a:pt x="306" y="1"/>
                        <a:pt x="304"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7218455" y="4187032"/>
                  <a:ext cx="302576" cy="11853"/>
                </a:xfrm>
                <a:custGeom>
                  <a:avLst/>
                  <a:gdLst/>
                  <a:ahLst/>
                  <a:cxnLst/>
                  <a:rect l="l" t="t" r="r" b="b"/>
                  <a:pathLst>
                    <a:path w="15367" h="602" extrusionOk="0">
                      <a:moveTo>
                        <a:pt x="301" y="1"/>
                      </a:moveTo>
                      <a:cubicBezTo>
                        <a:pt x="136" y="1"/>
                        <a:pt x="1" y="135"/>
                        <a:pt x="1" y="301"/>
                      </a:cubicBezTo>
                      <a:cubicBezTo>
                        <a:pt x="1" y="468"/>
                        <a:pt x="136" y="602"/>
                        <a:pt x="301" y="602"/>
                      </a:cubicBezTo>
                      <a:cubicBezTo>
                        <a:pt x="303" y="602"/>
                        <a:pt x="306" y="602"/>
                        <a:pt x="308" y="602"/>
                      </a:cubicBezTo>
                      <a:lnTo>
                        <a:pt x="15073" y="602"/>
                      </a:lnTo>
                      <a:cubicBezTo>
                        <a:pt x="15236" y="598"/>
                        <a:pt x="15367" y="464"/>
                        <a:pt x="15367" y="301"/>
                      </a:cubicBezTo>
                      <a:cubicBezTo>
                        <a:pt x="15367" y="138"/>
                        <a:pt x="15236" y="4"/>
                        <a:pt x="15073"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2"/>
              <p:cNvSpPr/>
              <p:nvPr/>
            </p:nvSpPr>
            <p:spPr>
              <a:xfrm>
                <a:off x="7908530" y="3351251"/>
                <a:ext cx="528952" cy="967074"/>
              </a:xfrm>
              <a:custGeom>
                <a:avLst/>
                <a:gdLst/>
                <a:ahLst/>
                <a:cxnLst/>
                <a:rect l="l" t="t" r="r" b="b"/>
                <a:pathLst>
                  <a:path w="26864" h="49115" extrusionOk="0">
                    <a:moveTo>
                      <a:pt x="17545" y="0"/>
                    </a:moveTo>
                    <a:cubicBezTo>
                      <a:pt x="17395" y="0"/>
                      <a:pt x="17268" y="112"/>
                      <a:pt x="17248" y="261"/>
                    </a:cubicBezTo>
                    <a:lnTo>
                      <a:pt x="12403" y="36407"/>
                    </a:lnTo>
                    <a:lnTo>
                      <a:pt x="8449" y="16283"/>
                    </a:lnTo>
                    <a:cubicBezTo>
                      <a:pt x="8421" y="16140"/>
                      <a:pt x="8309" y="16041"/>
                      <a:pt x="8153" y="16041"/>
                    </a:cubicBezTo>
                    <a:cubicBezTo>
                      <a:pt x="8149" y="16041"/>
                      <a:pt x="8146" y="16041"/>
                      <a:pt x="8142" y="16041"/>
                    </a:cubicBezTo>
                    <a:cubicBezTo>
                      <a:pt x="7994" y="16047"/>
                      <a:pt x="7873" y="16161"/>
                      <a:pt x="7856" y="16309"/>
                    </a:cubicBezTo>
                    <a:lnTo>
                      <a:pt x="4871" y="43560"/>
                    </a:lnTo>
                    <a:lnTo>
                      <a:pt x="2961" y="38151"/>
                    </a:lnTo>
                    <a:cubicBezTo>
                      <a:pt x="2920" y="38034"/>
                      <a:pt x="2825" y="37949"/>
                      <a:pt x="2691" y="37949"/>
                    </a:cubicBezTo>
                    <a:cubicBezTo>
                      <a:pt x="2681" y="37949"/>
                      <a:pt x="2670" y="37950"/>
                      <a:pt x="2660" y="37951"/>
                    </a:cubicBezTo>
                    <a:cubicBezTo>
                      <a:pt x="2526" y="37959"/>
                      <a:pt x="2413" y="38055"/>
                      <a:pt x="2385" y="38185"/>
                    </a:cubicBezTo>
                    <a:lnTo>
                      <a:pt x="37" y="48750"/>
                    </a:lnTo>
                    <a:cubicBezTo>
                      <a:pt x="0" y="48912"/>
                      <a:pt x="103" y="49072"/>
                      <a:pt x="265" y="49108"/>
                    </a:cubicBezTo>
                    <a:cubicBezTo>
                      <a:pt x="286" y="49112"/>
                      <a:pt x="308" y="49115"/>
                      <a:pt x="330" y="49115"/>
                    </a:cubicBezTo>
                    <a:cubicBezTo>
                      <a:pt x="331" y="49115"/>
                      <a:pt x="332" y="49115"/>
                      <a:pt x="332" y="49115"/>
                    </a:cubicBezTo>
                    <a:cubicBezTo>
                      <a:pt x="472" y="49115"/>
                      <a:pt x="593" y="49017"/>
                      <a:pt x="624" y="48880"/>
                    </a:cubicBezTo>
                    <a:lnTo>
                      <a:pt x="2744" y="39340"/>
                    </a:lnTo>
                    <a:lnTo>
                      <a:pt x="4743" y="45002"/>
                    </a:lnTo>
                    <a:cubicBezTo>
                      <a:pt x="4785" y="45123"/>
                      <a:pt x="4899" y="45203"/>
                      <a:pt x="5025" y="45203"/>
                    </a:cubicBezTo>
                    <a:cubicBezTo>
                      <a:pt x="5037" y="45203"/>
                      <a:pt x="5049" y="45202"/>
                      <a:pt x="5061" y="45201"/>
                    </a:cubicBezTo>
                    <a:cubicBezTo>
                      <a:pt x="5199" y="45185"/>
                      <a:pt x="5310" y="45074"/>
                      <a:pt x="5325" y="44935"/>
                    </a:cubicBezTo>
                    <a:lnTo>
                      <a:pt x="8239" y="18330"/>
                    </a:lnTo>
                    <a:lnTo>
                      <a:pt x="12164" y="38310"/>
                    </a:lnTo>
                    <a:cubicBezTo>
                      <a:pt x="12192" y="38453"/>
                      <a:pt x="12297" y="38547"/>
                      <a:pt x="12467" y="38552"/>
                    </a:cubicBezTo>
                    <a:cubicBezTo>
                      <a:pt x="12614" y="38547"/>
                      <a:pt x="12736" y="38437"/>
                      <a:pt x="12757" y="38291"/>
                    </a:cubicBezTo>
                    <a:lnTo>
                      <a:pt x="17534" y="2641"/>
                    </a:lnTo>
                    <a:lnTo>
                      <a:pt x="22723" y="44157"/>
                    </a:lnTo>
                    <a:cubicBezTo>
                      <a:pt x="22740" y="44287"/>
                      <a:pt x="22838" y="44391"/>
                      <a:pt x="22966" y="44416"/>
                    </a:cubicBezTo>
                    <a:cubicBezTo>
                      <a:pt x="22985" y="44419"/>
                      <a:pt x="23003" y="44421"/>
                      <a:pt x="23021" y="44421"/>
                    </a:cubicBezTo>
                    <a:cubicBezTo>
                      <a:pt x="23130" y="44421"/>
                      <a:pt x="23232" y="44362"/>
                      <a:pt x="23285" y="44264"/>
                    </a:cubicBezTo>
                    <a:lnTo>
                      <a:pt x="25195" y="40763"/>
                    </a:lnTo>
                    <a:lnTo>
                      <a:pt x="26246" y="48465"/>
                    </a:lnTo>
                    <a:cubicBezTo>
                      <a:pt x="26266" y="48613"/>
                      <a:pt x="26393" y="48725"/>
                      <a:pt x="26537" y="48725"/>
                    </a:cubicBezTo>
                    <a:cubicBezTo>
                      <a:pt x="26553" y="48725"/>
                      <a:pt x="26568" y="48724"/>
                      <a:pt x="26584" y="48721"/>
                    </a:cubicBezTo>
                    <a:cubicBezTo>
                      <a:pt x="26748" y="48700"/>
                      <a:pt x="26863" y="48548"/>
                      <a:pt x="26841" y="48383"/>
                    </a:cubicBezTo>
                    <a:lnTo>
                      <a:pt x="25667" y="39776"/>
                    </a:lnTo>
                    <a:cubicBezTo>
                      <a:pt x="25651" y="39647"/>
                      <a:pt x="25552" y="39544"/>
                      <a:pt x="25424" y="39520"/>
                    </a:cubicBezTo>
                    <a:cubicBezTo>
                      <a:pt x="25406" y="39517"/>
                      <a:pt x="25388" y="39515"/>
                      <a:pt x="25369" y="39515"/>
                    </a:cubicBezTo>
                    <a:cubicBezTo>
                      <a:pt x="25261" y="39515"/>
                      <a:pt x="25159" y="39575"/>
                      <a:pt x="25106" y="39672"/>
                    </a:cubicBezTo>
                    <a:lnTo>
                      <a:pt x="23205" y="43158"/>
                    </a:lnTo>
                    <a:lnTo>
                      <a:pt x="17843" y="263"/>
                    </a:lnTo>
                    <a:cubicBezTo>
                      <a:pt x="17824" y="113"/>
                      <a:pt x="17697" y="0"/>
                      <a:pt x="1754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2"/>
              <p:cNvGrpSpPr/>
              <p:nvPr/>
            </p:nvGrpSpPr>
            <p:grpSpPr>
              <a:xfrm>
                <a:off x="7232021" y="2929018"/>
                <a:ext cx="1211486" cy="416719"/>
                <a:chOff x="7232021" y="2929018"/>
                <a:chExt cx="1211486" cy="416719"/>
              </a:xfrm>
            </p:grpSpPr>
            <p:sp>
              <p:nvSpPr>
                <p:cNvPr id="455" name="Google Shape;455;p32"/>
                <p:cNvSpPr/>
                <p:nvPr/>
              </p:nvSpPr>
              <p:spPr>
                <a:xfrm>
                  <a:off x="7265022" y="2964007"/>
                  <a:ext cx="1149108" cy="346721"/>
                </a:xfrm>
                <a:custGeom>
                  <a:avLst/>
                  <a:gdLst/>
                  <a:ahLst/>
                  <a:cxnLst/>
                  <a:rect l="l" t="t" r="r" b="b"/>
                  <a:pathLst>
                    <a:path w="58360" h="17609" extrusionOk="0">
                      <a:moveTo>
                        <a:pt x="58027" y="0"/>
                      </a:moveTo>
                      <a:cubicBezTo>
                        <a:pt x="57948" y="0"/>
                        <a:pt x="57868" y="32"/>
                        <a:pt x="57809" y="94"/>
                      </a:cubicBezTo>
                      <a:lnTo>
                        <a:pt x="44540" y="14115"/>
                      </a:lnTo>
                      <a:lnTo>
                        <a:pt x="32316" y="4883"/>
                      </a:lnTo>
                      <a:cubicBezTo>
                        <a:pt x="32262" y="4843"/>
                        <a:pt x="32198" y="4823"/>
                        <a:pt x="32135" y="4823"/>
                      </a:cubicBezTo>
                      <a:cubicBezTo>
                        <a:pt x="32062" y="4823"/>
                        <a:pt x="31989" y="4850"/>
                        <a:pt x="31932" y="4901"/>
                      </a:cubicBezTo>
                      <a:lnTo>
                        <a:pt x="23755" y="12335"/>
                      </a:lnTo>
                      <a:lnTo>
                        <a:pt x="14058" y="3631"/>
                      </a:lnTo>
                      <a:cubicBezTo>
                        <a:pt x="14001" y="3579"/>
                        <a:pt x="13929" y="3553"/>
                        <a:pt x="13857" y="3553"/>
                      </a:cubicBezTo>
                      <a:cubicBezTo>
                        <a:pt x="13780" y="3553"/>
                        <a:pt x="13703" y="3583"/>
                        <a:pt x="13644" y="3642"/>
                      </a:cubicBezTo>
                      <a:lnTo>
                        <a:pt x="189" y="17097"/>
                      </a:lnTo>
                      <a:cubicBezTo>
                        <a:pt x="1" y="17286"/>
                        <a:pt x="135" y="17609"/>
                        <a:pt x="402" y="17609"/>
                      </a:cubicBezTo>
                      <a:cubicBezTo>
                        <a:pt x="403" y="17609"/>
                        <a:pt x="405" y="17609"/>
                        <a:pt x="406" y="17609"/>
                      </a:cubicBezTo>
                      <a:cubicBezTo>
                        <a:pt x="485" y="17609"/>
                        <a:pt x="560" y="17577"/>
                        <a:pt x="615" y="17521"/>
                      </a:cubicBezTo>
                      <a:lnTo>
                        <a:pt x="13868" y="4268"/>
                      </a:lnTo>
                      <a:lnTo>
                        <a:pt x="23556" y="12964"/>
                      </a:lnTo>
                      <a:cubicBezTo>
                        <a:pt x="23613" y="13015"/>
                        <a:pt x="23685" y="13040"/>
                        <a:pt x="23757" y="13040"/>
                      </a:cubicBezTo>
                      <a:cubicBezTo>
                        <a:pt x="23830" y="13040"/>
                        <a:pt x="23902" y="13014"/>
                        <a:pt x="23959" y="12962"/>
                      </a:cubicBezTo>
                      <a:lnTo>
                        <a:pt x="32152" y="5514"/>
                      </a:lnTo>
                      <a:lnTo>
                        <a:pt x="44392" y="14756"/>
                      </a:lnTo>
                      <a:cubicBezTo>
                        <a:pt x="44446" y="14797"/>
                        <a:pt x="44510" y="14817"/>
                        <a:pt x="44573" y="14817"/>
                      </a:cubicBezTo>
                      <a:cubicBezTo>
                        <a:pt x="44653" y="14817"/>
                        <a:pt x="44733" y="14785"/>
                        <a:pt x="44791" y="14723"/>
                      </a:cubicBezTo>
                      <a:lnTo>
                        <a:pt x="58246" y="508"/>
                      </a:lnTo>
                      <a:cubicBezTo>
                        <a:pt x="58360" y="387"/>
                        <a:pt x="58354" y="196"/>
                        <a:pt x="58234" y="83"/>
                      </a:cubicBezTo>
                      <a:cubicBezTo>
                        <a:pt x="58176" y="28"/>
                        <a:pt x="58101" y="0"/>
                        <a:pt x="5802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7500120" y="3004903"/>
                  <a:ext cx="72735" cy="69998"/>
                </a:xfrm>
                <a:custGeom>
                  <a:avLst/>
                  <a:gdLst/>
                  <a:ahLst/>
                  <a:cxnLst/>
                  <a:rect l="l" t="t" r="r" b="b"/>
                  <a:pathLst>
                    <a:path w="3694" h="3555" extrusionOk="0">
                      <a:moveTo>
                        <a:pt x="1917" y="1"/>
                      </a:moveTo>
                      <a:cubicBezTo>
                        <a:pt x="1455" y="1"/>
                        <a:pt x="1000" y="181"/>
                        <a:pt x="660" y="522"/>
                      </a:cubicBezTo>
                      <a:cubicBezTo>
                        <a:pt x="152" y="1029"/>
                        <a:pt x="0" y="1794"/>
                        <a:pt x="274" y="2458"/>
                      </a:cubicBezTo>
                      <a:cubicBezTo>
                        <a:pt x="549" y="3122"/>
                        <a:pt x="1198" y="3554"/>
                        <a:pt x="1916" y="3554"/>
                      </a:cubicBezTo>
                      <a:cubicBezTo>
                        <a:pt x="2898" y="3554"/>
                        <a:pt x="3694" y="2759"/>
                        <a:pt x="3694" y="1777"/>
                      </a:cubicBezTo>
                      <a:cubicBezTo>
                        <a:pt x="3694" y="1059"/>
                        <a:pt x="3261" y="411"/>
                        <a:pt x="2597" y="136"/>
                      </a:cubicBezTo>
                      <a:cubicBezTo>
                        <a:pt x="2377" y="45"/>
                        <a:pt x="2146" y="1"/>
                        <a:pt x="191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7496950" y="2998977"/>
                  <a:ext cx="81812" cy="81851"/>
                </a:xfrm>
                <a:custGeom>
                  <a:avLst/>
                  <a:gdLst/>
                  <a:ahLst/>
                  <a:cxnLst/>
                  <a:rect l="l" t="t" r="r" b="b"/>
                  <a:pathLst>
                    <a:path w="4155" h="4157" extrusionOk="0">
                      <a:moveTo>
                        <a:pt x="2077" y="602"/>
                      </a:moveTo>
                      <a:cubicBezTo>
                        <a:pt x="2893" y="603"/>
                        <a:pt x="3552" y="1264"/>
                        <a:pt x="3554" y="2078"/>
                      </a:cubicBezTo>
                      <a:cubicBezTo>
                        <a:pt x="3554" y="2676"/>
                        <a:pt x="3194" y="3214"/>
                        <a:pt x="2643" y="3443"/>
                      </a:cubicBezTo>
                      <a:cubicBezTo>
                        <a:pt x="2460" y="3519"/>
                        <a:pt x="2268" y="3555"/>
                        <a:pt x="2078" y="3555"/>
                      </a:cubicBezTo>
                      <a:cubicBezTo>
                        <a:pt x="1694" y="3555"/>
                        <a:pt x="1316" y="3405"/>
                        <a:pt x="1033" y="3123"/>
                      </a:cubicBezTo>
                      <a:cubicBezTo>
                        <a:pt x="611" y="2701"/>
                        <a:pt x="485" y="2065"/>
                        <a:pt x="714" y="1514"/>
                      </a:cubicBezTo>
                      <a:cubicBezTo>
                        <a:pt x="942" y="961"/>
                        <a:pt x="1481" y="602"/>
                        <a:pt x="2077" y="602"/>
                      </a:cubicBezTo>
                      <a:close/>
                      <a:moveTo>
                        <a:pt x="2077" y="1"/>
                      </a:moveTo>
                      <a:cubicBezTo>
                        <a:pt x="932" y="1"/>
                        <a:pt x="0" y="933"/>
                        <a:pt x="0" y="2078"/>
                      </a:cubicBezTo>
                      <a:cubicBezTo>
                        <a:pt x="0" y="3225"/>
                        <a:pt x="932" y="4157"/>
                        <a:pt x="2077" y="4157"/>
                      </a:cubicBezTo>
                      <a:cubicBezTo>
                        <a:pt x="3223" y="4157"/>
                        <a:pt x="4155" y="3223"/>
                        <a:pt x="4155" y="2078"/>
                      </a:cubicBezTo>
                      <a:cubicBezTo>
                        <a:pt x="4155" y="933"/>
                        <a:pt x="3224" y="1"/>
                        <a:pt x="207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7859994" y="3029890"/>
                  <a:ext cx="72755" cy="70018"/>
                </a:xfrm>
                <a:custGeom>
                  <a:avLst/>
                  <a:gdLst/>
                  <a:ahLst/>
                  <a:cxnLst/>
                  <a:rect l="l" t="t" r="r" b="b"/>
                  <a:pathLst>
                    <a:path w="3695" h="3556" extrusionOk="0">
                      <a:moveTo>
                        <a:pt x="1918" y="1"/>
                      </a:moveTo>
                      <a:cubicBezTo>
                        <a:pt x="1456" y="1"/>
                        <a:pt x="1001" y="182"/>
                        <a:pt x="661" y="521"/>
                      </a:cubicBezTo>
                      <a:cubicBezTo>
                        <a:pt x="152" y="1030"/>
                        <a:pt x="0" y="1793"/>
                        <a:pt x="275" y="2457"/>
                      </a:cubicBezTo>
                      <a:cubicBezTo>
                        <a:pt x="550" y="3121"/>
                        <a:pt x="1199" y="3555"/>
                        <a:pt x="1917" y="3555"/>
                      </a:cubicBezTo>
                      <a:cubicBezTo>
                        <a:pt x="2898" y="3555"/>
                        <a:pt x="3694" y="2760"/>
                        <a:pt x="3695" y="1778"/>
                      </a:cubicBezTo>
                      <a:cubicBezTo>
                        <a:pt x="3695" y="1059"/>
                        <a:pt x="3261" y="411"/>
                        <a:pt x="2597" y="136"/>
                      </a:cubicBezTo>
                      <a:cubicBezTo>
                        <a:pt x="2377" y="45"/>
                        <a:pt x="2147" y="1"/>
                        <a:pt x="1918"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7856805" y="3023983"/>
                  <a:ext cx="81851" cy="81832"/>
                </a:xfrm>
                <a:custGeom>
                  <a:avLst/>
                  <a:gdLst/>
                  <a:ahLst/>
                  <a:cxnLst/>
                  <a:rect l="l" t="t" r="r" b="b"/>
                  <a:pathLst>
                    <a:path w="4157" h="4156" extrusionOk="0">
                      <a:moveTo>
                        <a:pt x="2079" y="601"/>
                      </a:moveTo>
                      <a:cubicBezTo>
                        <a:pt x="2894" y="602"/>
                        <a:pt x="3554" y="1263"/>
                        <a:pt x="3556" y="2078"/>
                      </a:cubicBezTo>
                      <a:cubicBezTo>
                        <a:pt x="3556" y="2676"/>
                        <a:pt x="3196" y="3214"/>
                        <a:pt x="2644" y="3443"/>
                      </a:cubicBezTo>
                      <a:cubicBezTo>
                        <a:pt x="2461" y="3518"/>
                        <a:pt x="2270" y="3555"/>
                        <a:pt x="2080" y="3555"/>
                      </a:cubicBezTo>
                      <a:cubicBezTo>
                        <a:pt x="1695" y="3555"/>
                        <a:pt x="1317" y="3405"/>
                        <a:pt x="1035" y="3123"/>
                      </a:cubicBezTo>
                      <a:cubicBezTo>
                        <a:pt x="613" y="2699"/>
                        <a:pt x="486" y="2065"/>
                        <a:pt x="715" y="1512"/>
                      </a:cubicBezTo>
                      <a:cubicBezTo>
                        <a:pt x="944" y="961"/>
                        <a:pt x="1482" y="601"/>
                        <a:pt x="2079" y="601"/>
                      </a:cubicBezTo>
                      <a:close/>
                      <a:moveTo>
                        <a:pt x="2079" y="1"/>
                      </a:moveTo>
                      <a:cubicBezTo>
                        <a:pt x="934" y="1"/>
                        <a:pt x="1" y="933"/>
                        <a:pt x="1" y="2078"/>
                      </a:cubicBezTo>
                      <a:cubicBezTo>
                        <a:pt x="1" y="3223"/>
                        <a:pt x="934" y="4155"/>
                        <a:pt x="2079" y="4155"/>
                      </a:cubicBezTo>
                      <a:cubicBezTo>
                        <a:pt x="3225" y="4155"/>
                        <a:pt x="4157" y="3223"/>
                        <a:pt x="4157" y="2078"/>
                      </a:cubicBezTo>
                      <a:cubicBezTo>
                        <a:pt x="4157" y="933"/>
                        <a:pt x="3225" y="1"/>
                        <a:pt x="207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8107655" y="3214838"/>
                  <a:ext cx="70018" cy="69998"/>
                </a:xfrm>
                <a:custGeom>
                  <a:avLst/>
                  <a:gdLst/>
                  <a:ahLst/>
                  <a:cxnLst/>
                  <a:rect l="l" t="t" r="r" b="b"/>
                  <a:pathLst>
                    <a:path w="3556" h="3555" extrusionOk="0">
                      <a:moveTo>
                        <a:pt x="1778" y="0"/>
                      </a:moveTo>
                      <a:cubicBezTo>
                        <a:pt x="796" y="0"/>
                        <a:pt x="1" y="796"/>
                        <a:pt x="1" y="1778"/>
                      </a:cubicBezTo>
                      <a:cubicBezTo>
                        <a:pt x="1" y="2759"/>
                        <a:pt x="796" y="3555"/>
                        <a:pt x="1778" y="3555"/>
                      </a:cubicBezTo>
                      <a:cubicBezTo>
                        <a:pt x="2760" y="3555"/>
                        <a:pt x="3555" y="2759"/>
                        <a:pt x="3555" y="1778"/>
                      </a:cubicBezTo>
                      <a:cubicBezTo>
                        <a:pt x="3555" y="796"/>
                        <a:pt x="2760" y="0"/>
                        <a:pt x="1778"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8101748" y="3208951"/>
                  <a:ext cx="81832" cy="81792"/>
                </a:xfrm>
                <a:custGeom>
                  <a:avLst/>
                  <a:gdLst/>
                  <a:ahLst/>
                  <a:cxnLst/>
                  <a:rect l="l" t="t" r="r" b="b"/>
                  <a:pathLst>
                    <a:path w="4156" h="4154" extrusionOk="0">
                      <a:moveTo>
                        <a:pt x="2078" y="601"/>
                      </a:moveTo>
                      <a:cubicBezTo>
                        <a:pt x="2893" y="602"/>
                        <a:pt x="3553" y="1262"/>
                        <a:pt x="3554" y="2077"/>
                      </a:cubicBezTo>
                      <a:cubicBezTo>
                        <a:pt x="3554" y="2673"/>
                        <a:pt x="3195" y="3213"/>
                        <a:pt x="2644" y="3440"/>
                      </a:cubicBezTo>
                      <a:cubicBezTo>
                        <a:pt x="2460" y="3516"/>
                        <a:pt x="2268" y="3553"/>
                        <a:pt x="2078" y="3553"/>
                      </a:cubicBezTo>
                      <a:cubicBezTo>
                        <a:pt x="1694" y="3553"/>
                        <a:pt x="1316" y="3403"/>
                        <a:pt x="1034" y="3120"/>
                      </a:cubicBezTo>
                      <a:cubicBezTo>
                        <a:pt x="611" y="2698"/>
                        <a:pt x="486" y="2064"/>
                        <a:pt x="715" y="1511"/>
                      </a:cubicBezTo>
                      <a:cubicBezTo>
                        <a:pt x="942" y="960"/>
                        <a:pt x="1482" y="601"/>
                        <a:pt x="2078" y="601"/>
                      </a:cubicBezTo>
                      <a:close/>
                      <a:moveTo>
                        <a:pt x="2078" y="1"/>
                      </a:moveTo>
                      <a:cubicBezTo>
                        <a:pt x="933" y="1"/>
                        <a:pt x="1" y="930"/>
                        <a:pt x="1" y="2077"/>
                      </a:cubicBezTo>
                      <a:cubicBezTo>
                        <a:pt x="1" y="3222"/>
                        <a:pt x="933" y="4154"/>
                        <a:pt x="2078" y="4154"/>
                      </a:cubicBezTo>
                      <a:cubicBezTo>
                        <a:pt x="3223" y="4154"/>
                        <a:pt x="4155" y="3222"/>
                        <a:pt x="4155" y="2077"/>
                      </a:cubicBezTo>
                      <a:cubicBezTo>
                        <a:pt x="4155" y="933"/>
                        <a:pt x="3225" y="1"/>
                        <a:pt x="20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8364826" y="2934925"/>
                  <a:ext cx="72755" cy="70018"/>
                </a:xfrm>
                <a:custGeom>
                  <a:avLst/>
                  <a:gdLst/>
                  <a:ahLst/>
                  <a:cxnLst/>
                  <a:rect l="l" t="t" r="r" b="b"/>
                  <a:pathLst>
                    <a:path w="3695" h="3556" extrusionOk="0">
                      <a:moveTo>
                        <a:pt x="1919" y="0"/>
                      </a:moveTo>
                      <a:cubicBezTo>
                        <a:pt x="1456" y="0"/>
                        <a:pt x="1001" y="181"/>
                        <a:pt x="661" y="521"/>
                      </a:cubicBezTo>
                      <a:cubicBezTo>
                        <a:pt x="153" y="1030"/>
                        <a:pt x="1" y="1793"/>
                        <a:pt x="276" y="2457"/>
                      </a:cubicBezTo>
                      <a:cubicBezTo>
                        <a:pt x="551" y="3121"/>
                        <a:pt x="1198" y="3555"/>
                        <a:pt x="1918" y="3555"/>
                      </a:cubicBezTo>
                      <a:cubicBezTo>
                        <a:pt x="2899" y="3555"/>
                        <a:pt x="3694" y="2759"/>
                        <a:pt x="3694" y="1778"/>
                      </a:cubicBezTo>
                      <a:cubicBezTo>
                        <a:pt x="3694" y="1059"/>
                        <a:pt x="3261" y="411"/>
                        <a:pt x="2598" y="136"/>
                      </a:cubicBezTo>
                      <a:cubicBezTo>
                        <a:pt x="2378" y="45"/>
                        <a:pt x="2147" y="0"/>
                        <a:pt x="191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8361656" y="2929018"/>
                  <a:ext cx="81851" cy="81812"/>
                </a:xfrm>
                <a:custGeom>
                  <a:avLst/>
                  <a:gdLst/>
                  <a:ahLst/>
                  <a:cxnLst/>
                  <a:rect l="l" t="t" r="r" b="b"/>
                  <a:pathLst>
                    <a:path w="4157" h="4155" extrusionOk="0">
                      <a:moveTo>
                        <a:pt x="2079" y="600"/>
                      </a:moveTo>
                      <a:cubicBezTo>
                        <a:pt x="2894" y="603"/>
                        <a:pt x="3554" y="1263"/>
                        <a:pt x="3555" y="2078"/>
                      </a:cubicBezTo>
                      <a:cubicBezTo>
                        <a:pt x="3555" y="2675"/>
                        <a:pt x="3195" y="3214"/>
                        <a:pt x="2643" y="3442"/>
                      </a:cubicBezTo>
                      <a:cubicBezTo>
                        <a:pt x="2461" y="3518"/>
                        <a:pt x="2269" y="3554"/>
                        <a:pt x="2079" y="3554"/>
                      </a:cubicBezTo>
                      <a:cubicBezTo>
                        <a:pt x="1694" y="3554"/>
                        <a:pt x="1316" y="3404"/>
                        <a:pt x="1033" y="3121"/>
                      </a:cubicBezTo>
                      <a:cubicBezTo>
                        <a:pt x="611" y="2699"/>
                        <a:pt x="486" y="2064"/>
                        <a:pt x="714" y="1512"/>
                      </a:cubicBezTo>
                      <a:cubicBezTo>
                        <a:pt x="943" y="961"/>
                        <a:pt x="1482" y="600"/>
                        <a:pt x="2079" y="600"/>
                      </a:cubicBezTo>
                      <a:close/>
                      <a:moveTo>
                        <a:pt x="2079" y="0"/>
                      </a:moveTo>
                      <a:cubicBezTo>
                        <a:pt x="933" y="0"/>
                        <a:pt x="1" y="932"/>
                        <a:pt x="1" y="2078"/>
                      </a:cubicBezTo>
                      <a:cubicBezTo>
                        <a:pt x="1" y="3223"/>
                        <a:pt x="933" y="4155"/>
                        <a:pt x="2079" y="4155"/>
                      </a:cubicBezTo>
                      <a:cubicBezTo>
                        <a:pt x="3223" y="4155"/>
                        <a:pt x="4156" y="3223"/>
                        <a:pt x="4156" y="2078"/>
                      </a:cubicBezTo>
                      <a:cubicBezTo>
                        <a:pt x="4156" y="932"/>
                        <a:pt x="3224" y="0"/>
                        <a:pt x="207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7237948" y="3269813"/>
                  <a:ext cx="69978" cy="70018"/>
                </a:xfrm>
                <a:custGeom>
                  <a:avLst/>
                  <a:gdLst/>
                  <a:ahLst/>
                  <a:cxnLst/>
                  <a:rect l="l" t="t" r="r" b="b"/>
                  <a:pathLst>
                    <a:path w="3554" h="3556" extrusionOk="0">
                      <a:moveTo>
                        <a:pt x="1777" y="1"/>
                      </a:moveTo>
                      <a:cubicBezTo>
                        <a:pt x="796" y="1"/>
                        <a:pt x="1" y="796"/>
                        <a:pt x="1" y="1778"/>
                      </a:cubicBezTo>
                      <a:cubicBezTo>
                        <a:pt x="1" y="2760"/>
                        <a:pt x="796" y="3555"/>
                        <a:pt x="1777" y="3555"/>
                      </a:cubicBezTo>
                      <a:cubicBezTo>
                        <a:pt x="2758" y="3555"/>
                        <a:pt x="3554" y="2760"/>
                        <a:pt x="3554" y="1778"/>
                      </a:cubicBezTo>
                      <a:cubicBezTo>
                        <a:pt x="3554" y="796"/>
                        <a:pt x="2758" y="1"/>
                        <a:pt x="177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7232021" y="3263906"/>
                  <a:ext cx="81851" cy="81832"/>
                </a:xfrm>
                <a:custGeom>
                  <a:avLst/>
                  <a:gdLst/>
                  <a:ahLst/>
                  <a:cxnLst/>
                  <a:rect l="l" t="t" r="r" b="b"/>
                  <a:pathLst>
                    <a:path w="4157" h="4156" extrusionOk="0">
                      <a:moveTo>
                        <a:pt x="2078" y="602"/>
                      </a:moveTo>
                      <a:cubicBezTo>
                        <a:pt x="2893" y="603"/>
                        <a:pt x="3554" y="1263"/>
                        <a:pt x="3555" y="2078"/>
                      </a:cubicBezTo>
                      <a:cubicBezTo>
                        <a:pt x="3555" y="2675"/>
                        <a:pt x="3196" y="3214"/>
                        <a:pt x="2643" y="3443"/>
                      </a:cubicBezTo>
                      <a:cubicBezTo>
                        <a:pt x="2461" y="3518"/>
                        <a:pt x="2269" y="3555"/>
                        <a:pt x="2079" y="3555"/>
                      </a:cubicBezTo>
                      <a:cubicBezTo>
                        <a:pt x="1695" y="3555"/>
                        <a:pt x="1317" y="3405"/>
                        <a:pt x="1034" y="3122"/>
                      </a:cubicBezTo>
                      <a:cubicBezTo>
                        <a:pt x="612" y="2700"/>
                        <a:pt x="485" y="2065"/>
                        <a:pt x="714" y="1512"/>
                      </a:cubicBezTo>
                      <a:cubicBezTo>
                        <a:pt x="943" y="961"/>
                        <a:pt x="1481" y="602"/>
                        <a:pt x="2078" y="602"/>
                      </a:cubicBezTo>
                      <a:close/>
                      <a:moveTo>
                        <a:pt x="2078" y="1"/>
                      </a:moveTo>
                      <a:cubicBezTo>
                        <a:pt x="932" y="1"/>
                        <a:pt x="0" y="933"/>
                        <a:pt x="0" y="2078"/>
                      </a:cubicBezTo>
                      <a:cubicBezTo>
                        <a:pt x="0" y="3223"/>
                        <a:pt x="932" y="4155"/>
                        <a:pt x="2078" y="4155"/>
                      </a:cubicBezTo>
                      <a:cubicBezTo>
                        <a:pt x="3224" y="4155"/>
                        <a:pt x="4156" y="3224"/>
                        <a:pt x="4156" y="2078"/>
                      </a:cubicBezTo>
                      <a:cubicBezTo>
                        <a:pt x="4156" y="933"/>
                        <a:pt x="3224" y="1"/>
                        <a:pt x="20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7697808" y="3169847"/>
                  <a:ext cx="69978" cy="70018"/>
                </a:xfrm>
                <a:custGeom>
                  <a:avLst/>
                  <a:gdLst/>
                  <a:ahLst/>
                  <a:cxnLst/>
                  <a:rect l="l" t="t" r="r" b="b"/>
                  <a:pathLst>
                    <a:path w="3554" h="3556" extrusionOk="0">
                      <a:moveTo>
                        <a:pt x="1777" y="1"/>
                      </a:moveTo>
                      <a:cubicBezTo>
                        <a:pt x="796" y="1"/>
                        <a:pt x="1" y="796"/>
                        <a:pt x="1" y="1778"/>
                      </a:cubicBezTo>
                      <a:cubicBezTo>
                        <a:pt x="1" y="2760"/>
                        <a:pt x="796" y="3555"/>
                        <a:pt x="1777" y="3555"/>
                      </a:cubicBezTo>
                      <a:cubicBezTo>
                        <a:pt x="2758" y="3555"/>
                        <a:pt x="3554" y="2760"/>
                        <a:pt x="3554" y="1778"/>
                      </a:cubicBezTo>
                      <a:cubicBezTo>
                        <a:pt x="3554" y="796"/>
                        <a:pt x="2758" y="1"/>
                        <a:pt x="177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7691881" y="3163940"/>
                  <a:ext cx="81851" cy="81832"/>
                </a:xfrm>
                <a:custGeom>
                  <a:avLst/>
                  <a:gdLst/>
                  <a:ahLst/>
                  <a:cxnLst/>
                  <a:rect l="l" t="t" r="r" b="b"/>
                  <a:pathLst>
                    <a:path w="4157" h="4156" extrusionOk="0">
                      <a:moveTo>
                        <a:pt x="2078" y="602"/>
                      </a:moveTo>
                      <a:cubicBezTo>
                        <a:pt x="2893" y="603"/>
                        <a:pt x="3554" y="1263"/>
                        <a:pt x="3555" y="2078"/>
                      </a:cubicBezTo>
                      <a:cubicBezTo>
                        <a:pt x="3555" y="2676"/>
                        <a:pt x="3195" y="3214"/>
                        <a:pt x="2643" y="3441"/>
                      </a:cubicBezTo>
                      <a:cubicBezTo>
                        <a:pt x="2461" y="3517"/>
                        <a:pt x="2269" y="3554"/>
                        <a:pt x="2079" y="3554"/>
                      </a:cubicBezTo>
                      <a:cubicBezTo>
                        <a:pt x="1695" y="3554"/>
                        <a:pt x="1317" y="3404"/>
                        <a:pt x="1034" y="3121"/>
                      </a:cubicBezTo>
                      <a:cubicBezTo>
                        <a:pt x="612" y="2699"/>
                        <a:pt x="485" y="2065"/>
                        <a:pt x="714" y="1512"/>
                      </a:cubicBezTo>
                      <a:cubicBezTo>
                        <a:pt x="943" y="961"/>
                        <a:pt x="1481" y="602"/>
                        <a:pt x="2078" y="602"/>
                      </a:cubicBezTo>
                      <a:close/>
                      <a:moveTo>
                        <a:pt x="2078" y="1"/>
                      </a:moveTo>
                      <a:cubicBezTo>
                        <a:pt x="932" y="1"/>
                        <a:pt x="0" y="933"/>
                        <a:pt x="0" y="2078"/>
                      </a:cubicBezTo>
                      <a:cubicBezTo>
                        <a:pt x="0" y="3223"/>
                        <a:pt x="932" y="4155"/>
                        <a:pt x="2078" y="4155"/>
                      </a:cubicBezTo>
                      <a:cubicBezTo>
                        <a:pt x="3224" y="4155"/>
                        <a:pt x="4156" y="3223"/>
                        <a:pt x="4156" y="2078"/>
                      </a:cubicBezTo>
                      <a:cubicBezTo>
                        <a:pt x="4156" y="933"/>
                        <a:pt x="3224" y="1"/>
                        <a:pt x="20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2"/>
              <p:cNvGrpSpPr/>
              <p:nvPr/>
            </p:nvGrpSpPr>
            <p:grpSpPr>
              <a:xfrm>
                <a:off x="4866130" y="1597718"/>
                <a:ext cx="618424" cy="1349710"/>
                <a:chOff x="4866130" y="1597718"/>
                <a:chExt cx="618424" cy="1349710"/>
              </a:xfrm>
            </p:grpSpPr>
            <p:sp>
              <p:nvSpPr>
                <p:cNvPr id="469" name="Google Shape;469;p32"/>
                <p:cNvSpPr/>
                <p:nvPr/>
              </p:nvSpPr>
              <p:spPr>
                <a:xfrm>
                  <a:off x="5368540" y="2095718"/>
                  <a:ext cx="116013" cy="71238"/>
                </a:xfrm>
                <a:custGeom>
                  <a:avLst/>
                  <a:gdLst/>
                  <a:ahLst/>
                  <a:cxnLst/>
                  <a:rect l="l" t="t" r="r" b="b"/>
                  <a:pathLst>
                    <a:path w="5892" h="3618" extrusionOk="0">
                      <a:moveTo>
                        <a:pt x="5549" y="1"/>
                      </a:moveTo>
                      <a:cubicBezTo>
                        <a:pt x="5499" y="1"/>
                        <a:pt x="5448" y="13"/>
                        <a:pt x="5401" y="40"/>
                      </a:cubicBezTo>
                      <a:lnTo>
                        <a:pt x="176" y="3057"/>
                      </a:lnTo>
                      <a:cubicBezTo>
                        <a:pt x="57" y="3125"/>
                        <a:pt x="0" y="3264"/>
                        <a:pt x="36" y="3395"/>
                      </a:cubicBezTo>
                      <a:cubicBezTo>
                        <a:pt x="70" y="3526"/>
                        <a:pt x="189" y="3617"/>
                        <a:pt x="324" y="3617"/>
                      </a:cubicBezTo>
                      <a:cubicBezTo>
                        <a:pt x="325" y="3617"/>
                        <a:pt x="326" y="3617"/>
                        <a:pt x="327" y="3617"/>
                      </a:cubicBezTo>
                      <a:cubicBezTo>
                        <a:pt x="379" y="3617"/>
                        <a:pt x="431" y="3604"/>
                        <a:pt x="476" y="3578"/>
                      </a:cubicBezTo>
                      <a:lnTo>
                        <a:pt x="5702" y="560"/>
                      </a:lnTo>
                      <a:cubicBezTo>
                        <a:pt x="5845" y="476"/>
                        <a:pt x="5892" y="294"/>
                        <a:pt x="5810" y="151"/>
                      </a:cubicBezTo>
                      <a:cubicBezTo>
                        <a:pt x="5754" y="55"/>
                        <a:pt x="5653" y="1"/>
                        <a:pt x="554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4866957" y="1921048"/>
                  <a:ext cx="616829" cy="710396"/>
                </a:xfrm>
                <a:custGeom>
                  <a:avLst/>
                  <a:gdLst/>
                  <a:ahLst/>
                  <a:cxnLst/>
                  <a:rect l="l" t="t" r="r" b="b"/>
                  <a:pathLst>
                    <a:path w="31327" h="36079" extrusionOk="0">
                      <a:moveTo>
                        <a:pt x="15663" y="648"/>
                      </a:moveTo>
                      <a:lnTo>
                        <a:pt x="30726" y="9345"/>
                      </a:lnTo>
                      <a:lnTo>
                        <a:pt x="30726" y="26736"/>
                      </a:lnTo>
                      <a:lnTo>
                        <a:pt x="15663" y="35433"/>
                      </a:lnTo>
                      <a:lnTo>
                        <a:pt x="602" y="26736"/>
                      </a:lnTo>
                      <a:lnTo>
                        <a:pt x="602" y="9345"/>
                      </a:lnTo>
                      <a:lnTo>
                        <a:pt x="15663" y="648"/>
                      </a:lnTo>
                      <a:close/>
                      <a:moveTo>
                        <a:pt x="15663" y="1"/>
                      </a:moveTo>
                      <a:cubicBezTo>
                        <a:pt x="15612" y="1"/>
                        <a:pt x="15560" y="14"/>
                        <a:pt x="15514" y="41"/>
                      </a:cubicBezTo>
                      <a:lnTo>
                        <a:pt x="151" y="8911"/>
                      </a:lnTo>
                      <a:cubicBezTo>
                        <a:pt x="58" y="8964"/>
                        <a:pt x="1" y="9064"/>
                        <a:pt x="1" y="9171"/>
                      </a:cubicBezTo>
                      <a:lnTo>
                        <a:pt x="1" y="26910"/>
                      </a:lnTo>
                      <a:cubicBezTo>
                        <a:pt x="1" y="27017"/>
                        <a:pt x="58" y="27117"/>
                        <a:pt x="151" y="27170"/>
                      </a:cubicBezTo>
                      <a:lnTo>
                        <a:pt x="15514" y="36039"/>
                      </a:lnTo>
                      <a:cubicBezTo>
                        <a:pt x="15559" y="36065"/>
                        <a:pt x="15611" y="36079"/>
                        <a:pt x="15663" y="36079"/>
                      </a:cubicBezTo>
                      <a:cubicBezTo>
                        <a:pt x="15717" y="36079"/>
                        <a:pt x="15768" y="36066"/>
                        <a:pt x="15814" y="36040"/>
                      </a:cubicBezTo>
                      <a:lnTo>
                        <a:pt x="31176" y="27170"/>
                      </a:lnTo>
                      <a:cubicBezTo>
                        <a:pt x="31269" y="27117"/>
                        <a:pt x="31327" y="27017"/>
                        <a:pt x="31327" y="26910"/>
                      </a:cubicBezTo>
                      <a:lnTo>
                        <a:pt x="31327" y="9171"/>
                      </a:lnTo>
                      <a:cubicBezTo>
                        <a:pt x="31327" y="9064"/>
                        <a:pt x="31269" y="8964"/>
                        <a:pt x="31176" y="8911"/>
                      </a:cubicBezTo>
                      <a:lnTo>
                        <a:pt x="15814" y="41"/>
                      </a:lnTo>
                      <a:cubicBezTo>
                        <a:pt x="15767" y="14"/>
                        <a:pt x="15715" y="1"/>
                        <a:pt x="15663"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4969837" y="2039877"/>
                  <a:ext cx="411048" cy="472777"/>
                </a:xfrm>
                <a:custGeom>
                  <a:avLst/>
                  <a:gdLst/>
                  <a:ahLst/>
                  <a:cxnLst/>
                  <a:rect l="l" t="t" r="r" b="b"/>
                  <a:pathLst>
                    <a:path w="20876" h="24011" extrusionOk="0">
                      <a:moveTo>
                        <a:pt x="10438" y="648"/>
                      </a:moveTo>
                      <a:lnTo>
                        <a:pt x="20274" y="6326"/>
                      </a:lnTo>
                      <a:lnTo>
                        <a:pt x="20274" y="17684"/>
                      </a:lnTo>
                      <a:lnTo>
                        <a:pt x="10438" y="23363"/>
                      </a:lnTo>
                      <a:lnTo>
                        <a:pt x="602" y="17684"/>
                      </a:lnTo>
                      <a:lnTo>
                        <a:pt x="602" y="6326"/>
                      </a:lnTo>
                      <a:lnTo>
                        <a:pt x="10438" y="648"/>
                      </a:lnTo>
                      <a:close/>
                      <a:moveTo>
                        <a:pt x="10438" y="0"/>
                      </a:moveTo>
                      <a:cubicBezTo>
                        <a:pt x="10387" y="0"/>
                        <a:pt x="10335" y="14"/>
                        <a:pt x="10289" y="41"/>
                      </a:cubicBezTo>
                      <a:lnTo>
                        <a:pt x="152" y="5893"/>
                      </a:lnTo>
                      <a:cubicBezTo>
                        <a:pt x="59" y="5947"/>
                        <a:pt x="1" y="6045"/>
                        <a:pt x="2" y="6153"/>
                      </a:cubicBezTo>
                      <a:lnTo>
                        <a:pt x="2" y="17858"/>
                      </a:lnTo>
                      <a:cubicBezTo>
                        <a:pt x="1" y="17965"/>
                        <a:pt x="59" y="18064"/>
                        <a:pt x="152" y="18117"/>
                      </a:cubicBezTo>
                      <a:lnTo>
                        <a:pt x="10289" y="23970"/>
                      </a:lnTo>
                      <a:cubicBezTo>
                        <a:pt x="10334" y="23997"/>
                        <a:pt x="10386" y="24010"/>
                        <a:pt x="10438" y="24010"/>
                      </a:cubicBezTo>
                      <a:cubicBezTo>
                        <a:pt x="10492" y="24010"/>
                        <a:pt x="10543" y="23997"/>
                        <a:pt x="10589" y="23970"/>
                      </a:cubicBezTo>
                      <a:lnTo>
                        <a:pt x="20725" y="18117"/>
                      </a:lnTo>
                      <a:cubicBezTo>
                        <a:pt x="20819" y="18064"/>
                        <a:pt x="20876" y="17965"/>
                        <a:pt x="20876" y="17858"/>
                      </a:cubicBezTo>
                      <a:lnTo>
                        <a:pt x="20876" y="6153"/>
                      </a:lnTo>
                      <a:cubicBezTo>
                        <a:pt x="20876" y="6045"/>
                        <a:pt x="20819" y="5947"/>
                        <a:pt x="20725" y="5893"/>
                      </a:cubicBezTo>
                      <a:lnTo>
                        <a:pt x="10589" y="41"/>
                      </a:lnTo>
                      <a:cubicBezTo>
                        <a:pt x="10542" y="14"/>
                        <a:pt x="10490" y="0"/>
                        <a:pt x="1043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5169454" y="1661730"/>
                  <a:ext cx="11853" cy="271171"/>
                </a:xfrm>
                <a:custGeom>
                  <a:avLst/>
                  <a:gdLst/>
                  <a:ahLst/>
                  <a:cxnLst/>
                  <a:rect l="l" t="t" r="r" b="b"/>
                  <a:pathLst>
                    <a:path w="602" h="13772" extrusionOk="0">
                      <a:moveTo>
                        <a:pt x="300" y="0"/>
                      </a:moveTo>
                      <a:cubicBezTo>
                        <a:pt x="137" y="0"/>
                        <a:pt x="4" y="131"/>
                        <a:pt x="0" y="294"/>
                      </a:cubicBezTo>
                      <a:lnTo>
                        <a:pt x="0" y="13472"/>
                      </a:lnTo>
                      <a:cubicBezTo>
                        <a:pt x="0" y="13638"/>
                        <a:pt x="134" y="13772"/>
                        <a:pt x="300" y="13772"/>
                      </a:cubicBezTo>
                      <a:cubicBezTo>
                        <a:pt x="466" y="13772"/>
                        <a:pt x="600" y="13638"/>
                        <a:pt x="601" y="13472"/>
                      </a:cubicBezTo>
                      <a:lnTo>
                        <a:pt x="601" y="294"/>
                      </a:lnTo>
                      <a:cubicBezTo>
                        <a:pt x="598" y="131"/>
                        <a:pt x="464" y="0"/>
                        <a:pt x="30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5124325" y="1603625"/>
                  <a:ext cx="102093" cy="102093"/>
                </a:xfrm>
                <a:custGeom>
                  <a:avLst/>
                  <a:gdLst/>
                  <a:ahLst/>
                  <a:cxnLst/>
                  <a:rect l="l" t="t" r="r" b="b"/>
                  <a:pathLst>
                    <a:path w="5185" h="5185" extrusionOk="0">
                      <a:moveTo>
                        <a:pt x="2592" y="0"/>
                      </a:moveTo>
                      <a:cubicBezTo>
                        <a:pt x="1161" y="0"/>
                        <a:pt x="0" y="1161"/>
                        <a:pt x="0" y="2592"/>
                      </a:cubicBezTo>
                      <a:cubicBezTo>
                        <a:pt x="0" y="4023"/>
                        <a:pt x="1161" y="5184"/>
                        <a:pt x="2592" y="5184"/>
                      </a:cubicBezTo>
                      <a:cubicBezTo>
                        <a:pt x="4023" y="5184"/>
                        <a:pt x="5184" y="4023"/>
                        <a:pt x="5184" y="2592"/>
                      </a:cubicBezTo>
                      <a:cubicBezTo>
                        <a:pt x="5184" y="1161"/>
                        <a:pt x="4023" y="0"/>
                        <a:pt x="259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5118418" y="1597718"/>
                  <a:ext cx="113926" cy="113926"/>
                </a:xfrm>
                <a:custGeom>
                  <a:avLst/>
                  <a:gdLst/>
                  <a:ahLst/>
                  <a:cxnLst/>
                  <a:rect l="l" t="t" r="r" b="b"/>
                  <a:pathLst>
                    <a:path w="5786" h="5786" extrusionOk="0">
                      <a:moveTo>
                        <a:pt x="2892" y="602"/>
                      </a:moveTo>
                      <a:cubicBezTo>
                        <a:pt x="4156" y="602"/>
                        <a:pt x="5184" y="1629"/>
                        <a:pt x="5184" y="2893"/>
                      </a:cubicBezTo>
                      <a:cubicBezTo>
                        <a:pt x="5184" y="4156"/>
                        <a:pt x="4156" y="5184"/>
                        <a:pt x="2892" y="5184"/>
                      </a:cubicBezTo>
                      <a:cubicBezTo>
                        <a:pt x="1630" y="5184"/>
                        <a:pt x="602" y="4156"/>
                        <a:pt x="602" y="2893"/>
                      </a:cubicBezTo>
                      <a:cubicBezTo>
                        <a:pt x="602" y="1629"/>
                        <a:pt x="1630" y="602"/>
                        <a:pt x="2892" y="602"/>
                      </a:cubicBezTo>
                      <a:close/>
                      <a:moveTo>
                        <a:pt x="2892" y="0"/>
                      </a:moveTo>
                      <a:cubicBezTo>
                        <a:pt x="1298" y="0"/>
                        <a:pt x="0" y="1299"/>
                        <a:pt x="0" y="2893"/>
                      </a:cubicBezTo>
                      <a:cubicBezTo>
                        <a:pt x="0" y="4488"/>
                        <a:pt x="1298" y="5785"/>
                        <a:pt x="2892" y="5785"/>
                      </a:cubicBezTo>
                      <a:cubicBezTo>
                        <a:pt x="4487" y="5785"/>
                        <a:pt x="5785" y="4488"/>
                        <a:pt x="5785" y="2893"/>
                      </a:cubicBezTo>
                      <a:cubicBezTo>
                        <a:pt x="5785" y="1298"/>
                        <a:pt x="4487" y="0"/>
                        <a:pt x="289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5169375" y="2612108"/>
                  <a:ext cx="11991" cy="271427"/>
                </a:xfrm>
                <a:custGeom>
                  <a:avLst/>
                  <a:gdLst/>
                  <a:ahLst/>
                  <a:cxnLst/>
                  <a:rect l="l" t="t" r="r" b="b"/>
                  <a:pathLst>
                    <a:path w="609" h="13785" extrusionOk="0">
                      <a:moveTo>
                        <a:pt x="304" y="0"/>
                      </a:moveTo>
                      <a:cubicBezTo>
                        <a:pt x="136" y="0"/>
                        <a:pt x="1" y="139"/>
                        <a:pt x="4" y="307"/>
                      </a:cubicBezTo>
                      <a:lnTo>
                        <a:pt x="4" y="13485"/>
                      </a:lnTo>
                      <a:cubicBezTo>
                        <a:pt x="4" y="13651"/>
                        <a:pt x="138" y="13785"/>
                        <a:pt x="304" y="13785"/>
                      </a:cubicBezTo>
                      <a:cubicBezTo>
                        <a:pt x="470" y="13785"/>
                        <a:pt x="605" y="13651"/>
                        <a:pt x="605" y="13485"/>
                      </a:cubicBezTo>
                      <a:lnTo>
                        <a:pt x="605" y="307"/>
                      </a:lnTo>
                      <a:cubicBezTo>
                        <a:pt x="609" y="139"/>
                        <a:pt x="473" y="0"/>
                        <a:pt x="30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5124325" y="2839409"/>
                  <a:ext cx="106090" cy="102093"/>
                </a:xfrm>
                <a:custGeom>
                  <a:avLst/>
                  <a:gdLst/>
                  <a:ahLst/>
                  <a:cxnLst/>
                  <a:rect l="l" t="t" r="r" b="b"/>
                  <a:pathLst>
                    <a:path w="5388" h="5185" extrusionOk="0">
                      <a:moveTo>
                        <a:pt x="2592" y="1"/>
                      </a:moveTo>
                      <a:cubicBezTo>
                        <a:pt x="1161" y="1"/>
                        <a:pt x="0" y="1162"/>
                        <a:pt x="0" y="2593"/>
                      </a:cubicBezTo>
                      <a:cubicBezTo>
                        <a:pt x="0" y="3641"/>
                        <a:pt x="632" y="4586"/>
                        <a:pt x="1601" y="4988"/>
                      </a:cubicBezTo>
                      <a:cubicBezTo>
                        <a:pt x="1921" y="5120"/>
                        <a:pt x="2258" y="5185"/>
                        <a:pt x="2591" y="5185"/>
                      </a:cubicBezTo>
                      <a:cubicBezTo>
                        <a:pt x="3266" y="5185"/>
                        <a:pt x="3929" y="4922"/>
                        <a:pt x="4425" y="4426"/>
                      </a:cubicBezTo>
                      <a:cubicBezTo>
                        <a:pt x="5166" y="3685"/>
                        <a:pt x="5388" y="2569"/>
                        <a:pt x="4987" y="1602"/>
                      </a:cubicBezTo>
                      <a:cubicBezTo>
                        <a:pt x="4585" y="633"/>
                        <a:pt x="3640" y="1"/>
                        <a:pt x="2592"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5118418" y="2833502"/>
                  <a:ext cx="113926" cy="113926"/>
                </a:xfrm>
                <a:custGeom>
                  <a:avLst/>
                  <a:gdLst/>
                  <a:ahLst/>
                  <a:cxnLst/>
                  <a:rect l="l" t="t" r="r" b="b"/>
                  <a:pathLst>
                    <a:path w="5786" h="5786" extrusionOk="0">
                      <a:moveTo>
                        <a:pt x="2892" y="602"/>
                      </a:moveTo>
                      <a:cubicBezTo>
                        <a:pt x="4156" y="602"/>
                        <a:pt x="5184" y="1629"/>
                        <a:pt x="5184" y="2893"/>
                      </a:cubicBezTo>
                      <a:cubicBezTo>
                        <a:pt x="5184" y="4157"/>
                        <a:pt x="4156" y="5185"/>
                        <a:pt x="2892" y="5185"/>
                      </a:cubicBezTo>
                      <a:cubicBezTo>
                        <a:pt x="1630" y="5185"/>
                        <a:pt x="602" y="4157"/>
                        <a:pt x="602" y="2893"/>
                      </a:cubicBezTo>
                      <a:cubicBezTo>
                        <a:pt x="602" y="1629"/>
                        <a:pt x="1630" y="602"/>
                        <a:pt x="2892" y="602"/>
                      </a:cubicBezTo>
                      <a:close/>
                      <a:moveTo>
                        <a:pt x="2892" y="1"/>
                      </a:moveTo>
                      <a:cubicBezTo>
                        <a:pt x="1298" y="1"/>
                        <a:pt x="0" y="1298"/>
                        <a:pt x="0" y="2893"/>
                      </a:cubicBezTo>
                      <a:cubicBezTo>
                        <a:pt x="0" y="4487"/>
                        <a:pt x="1298" y="5786"/>
                        <a:pt x="2892" y="5786"/>
                      </a:cubicBezTo>
                      <a:cubicBezTo>
                        <a:pt x="4487" y="5786"/>
                        <a:pt x="5785" y="4487"/>
                        <a:pt x="5785" y="2893"/>
                      </a:cubicBezTo>
                      <a:cubicBezTo>
                        <a:pt x="5785" y="1298"/>
                        <a:pt x="4487" y="1"/>
                        <a:pt x="289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4866130" y="2095698"/>
                  <a:ext cx="116092" cy="71258"/>
                </a:xfrm>
                <a:custGeom>
                  <a:avLst/>
                  <a:gdLst/>
                  <a:ahLst/>
                  <a:cxnLst/>
                  <a:rect l="l" t="t" r="r" b="b"/>
                  <a:pathLst>
                    <a:path w="5896" h="3619" extrusionOk="0">
                      <a:moveTo>
                        <a:pt x="343" y="0"/>
                      </a:moveTo>
                      <a:cubicBezTo>
                        <a:pt x="240" y="0"/>
                        <a:pt x="139" y="54"/>
                        <a:pt x="83" y="151"/>
                      </a:cubicBezTo>
                      <a:cubicBezTo>
                        <a:pt x="0" y="295"/>
                        <a:pt x="49" y="478"/>
                        <a:pt x="193" y="561"/>
                      </a:cubicBezTo>
                      <a:lnTo>
                        <a:pt x="5419" y="3579"/>
                      </a:lnTo>
                      <a:cubicBezTo>
                        <a:pt x="5465" y="3605"/>
                        <a:pt x="5516" y="3618"/>
                        <a:pt x="5569" y="3618"/>
                      </a:cubicBezTo>
                      <a:cubicBezTo>
                        <a:pt x="5570" y="3618"/>
                        <a:pt x="5571" y="3618"/>
                        <a:pt x="5572" y="3618"/>
                      </a:cubicBezTo>
                      <a:cubicBezTo>
                        <a:pt x="5707" y="3618"/>
                        <a:pt x="5824" y="3527"/>
                        <a:pt x="5860" y="3396"/>
                      </a:cubicBezTo>
                      <a:cubicBezTo>
                        <a:pt x="5895" y="3265"/>
                        <a:pt x="5837" y="3126"/>
                        <a:pt x="5720" y="3058"/>
                      </a:cubicBezTo>
                      <a:lnTo>
                        <a:pt x="493" y="41"/>
                      </a:lnTo>
                      <a:cubicBezTo>
                        <a:pt x="446" y="13"/>
                        <a:pt x="394" y="0"/>
                        <a:pt x="34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4978048" y="2272061"/>
                  <a:ext cx="403704" cy="127079"/>
                </a:xfrm>
                <a:custGeom>
                  <a:avLst/>
                  <a:gdLst/>
                  <a:ahLst/>
                  <a:cxnLst/>
                  <a:rect l="l" t="t" r="r" b="b"/>
                  <a:pathLst>
                    <a:path w="20503" h="6454" extrusionOk="0">
                      <a:moveTo>
                        <a:pt x="10462" y="0"/>
                      </a:moveTo>
                      <a:cubicBezTo>
                        <a:pt x="10411" y="0"/>
                        <a:pt x="10359" y="13"/>
                        <a:pt x="10313" y="40"/>
                      </a:cubicBezTo>
                      <a:lnTo>
                        <a:pt x="176" y="5893"/>
                      </a:lnTo>
                      <a:cubicBezTo>
                        <a:pt x="58" y="5961"/>
                        <a:pt x="0" y="6100"/>
                        <a:pt x="36" y="6231"/>
                      </a:cubicBezTo>
                      <a:cubicBezTo>
                        <a:pt x="71" y="6362"/>
                        <a:pt x="190" y="6454"/>
                        <a:pt x="326" y="6454"/>
                      </a:cubicBezTo>
                      <a:cubicBezTo>
                        <a:pt x="380" y="6454"/>
                        <a:pt x="431" y="6440"/>
                        <a:pt x="476" y="6414"/>
                      </a:cubicBezTo>
                      <a:lnTo>
                        <a:pt x="10460" y="650"/>
                      </a:lnTo>
                      <a:lnTo>
                        <a:pt x="20004" y="6324"/>
                      </a:lnTo>
                      <a:cubicBezTo>
                        <a:pt x="20053" y="6353"/>
                        <a:pt x="20106" y="6367"/>
                        <a:pt x="20159" y="6367"/>
                      </a:cubicBezTo>
                      <a:cubicBezTo>
                        <a:pt x="20261" y="6367"/>
                        <a:pt x="20362" y="6315"/>
                        <a:pt x="20418" y="6220"/>
                      </a:cubicBezTo>
                      <a:cubicBezTo>
                        <a:pt x="20502" y="6076"/>
                        <a:pt x="20455" y="5892"/>
                        <a:pt x="20311" y="5807"/>
                      </a:cubicBezTo>
                      <a:lnTo>
                        <a:pt x="10616" y="43"/>
                      </a:lnTo>
                      <a:cubicBezTo>
                        <a:pt x="10569" y="14"/>
                        <a:pt x="10515" y="0"/>
                        <a:pt x="1046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5178059" y="2039739"/>
                  <a:ext cx="12011" cy="244176"/>
                </a:xfrm>
                <a:custGeom>
                  <a:avLst/>
                  <a:gdLst/>
                  <a:ahLst/>
                  <a:cxnLst/>
                  <a:rect l="l" t="t" r="r" b="b"/>
                  <a:pathLst>
                    <a:path w="610" h="12401" extrusionOk="0">
                      <a:moveTo>
                        <a:pt x="304" y="1"/>
                      </a:moveTo>
                      <a:cubicBezTo>
                        <a:pt x="136" y="1"/>
                        <a:pt x="1" y="139"/>
                        <a:pt x="4" y="308"/>
                      </a:cubicBezTo>
                      <a:lnTo>
                        <a:pt x="4" y="12099"/>
                      </a:lnTo>
                      <a:cubicBezTo>
                        <a:pt x="4" y="12265"/>
                        <a:pt x="138" y="12400"/>
                        <a:pt x="304" y="12400"/>
                      </a:cubicBezTo>
                      <a:cubicBezTo>
                        <a:pt x="470" y="12400"/>
                        <a:pt x="604" y="12265"/>
                        <a:pt x="605" y="12100"/>
                      </a:cubicBezTo>
                      <a:lnTo>
                        <a:pt x="605" y="308"/>
                      </a:lnTo>
                      <a:cubicBezTo>
                        <a:pt x="609" y="139"/>
                        <a:pt x="473" y="1"/>
                        <a:pt x="30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32"/>
              <p:cNvGrpSpPr/>
              <p:nvPr/>
            </p:nvGrpSpPr>
            <p:grpSpPr>
              <a:xfrm>
                <a:off x="5312187" y="1140950"/>
                <a:ext cx="627501" cy="773285"/>
                <a:chOff x="5312187" y="1140950"/>
                <a:chExt cx="627501" cy="773285"/>
              </a:xfrm>
            </p:grpSpPr>
            <p:sp>
              <p:nvSpPr>
                <p:cNvPr id="482" name="Google Shape;482;p32"/>
                <p:cNvSpPr/>
                <p:nvPr/>
              </p:nvSpPr>
              <p:spPr>
                <a:xfrm>
                  <a:off x="5791166" y="1140969"/>
                  <a:ext cx="148404" cy="11853"/>
                </a:xfrm>
                <a:custGeom>
                  <a:avLst/>
                  <a:gdLst/>
                  <a:ahLst/>
                  <a:cxnLst/>
                  <a:rect l="l" t="t" r="r" b="b"/>
                  <a:pathLst>
                    <a:path w="7537" h="602" extrusionOk="0">
                      <a:moveTo>
                        <a:pt x="294" y="0"/>
                      </a:moveTo>
                      <a:cubicBezTo>
                        <a:pt x="131" y="4"/>
                        <a:pt x="0" y="136"/>
                        <a:pt x="0" y="300"/>
                      </a:cubicBezTo>
                      <a:cubicBezTo>
                        <a:pt x="0" y="464"/>
                        <a:pt x="131" y="596"/>
                        <a:pt x="294" y="601"/>
                      </a:cubicBezTo>
                      <a:lnTo>
                        <a:pt x="7242" y="601"/>
                      </a:lnTo>
                      <a:cubicBezTo>
                        <a:pt x="7406" y="596"/>
                        <a:pt x="7536" y="464"/>
                        <a:pt x="7536" y="300"/>
                      </a:cubicBezTo>
                      <a:cubicBezTo>
                        <a:pt x="7536" y="136"/>
                        <a:pt x="7406" y="4"/>
                        <a:pt x="724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5448875" y="1140950"/>
                  <a:ext cx="297142" cy="11873"/>
                </a:xfrm>
                <a:custGeom>
                  <a:avLst/>
                  <a:gdLst/>
                  <a:ahLst/>
                  <a:cxnLst/>
                  <a:rect l="l" t="t" r="r" b="b"/>
                  <a:pathLst>
                    <a:path w="15091" h="603" extrusionOk="0">
                      <a:moveTo>
                        <a:pt x="299" y="1"/>
                      </a:moveTo>
                      <a:cubicBezTo>
                        <a:pt x="134" y="1"/>
                        <a:pt x="0" y="136"/>
                        <a:pt x="0" y="301"/>
                      </a:cubicBezTo>
                      <a:cubicBezTo>
                        <a:pt x="0" y="467"/>
                        <a:pt x="136" y="602"/>
                        <a:pt x="301" y="602"/>
                      </a:cubicBezTo>
                      <a:cubicBezTo>
                        <a:pt x="303" y="602"/>
                        <a:pt x="305" y="602"/>
                        <a:pt x="307" y="602"/>
                      </a:cubicBezTo>
                      <a:lnTo>
                        <a:pt x="14783" y="602"/>
                      </a:lnTo>
                      <a:cubicBezTo>
                        <a:pt x="14785" y="602"/>
                        <a:pt x="14787" y="602"/>
                        <a:pt x="14789" y="602"/>
                      </a:cubicBezTo>
                      <a:cubicBezTo>
                        <a:pt x="14955" y="602"/>
                        <a:pt x="15090" y="467"/>
                        <a:pt x="15090" y="301"/>
                      </a:cubicBezTo>
                      <a:cubicBezTo>
                        <a:pt x="15090" y="136"/>
                        <a:pt x="14956" y="1"/>
                        <a:pt x="14792" y="1"/>
                      </a:cubicBezTo>
                      <a:cubicBezTo>
                        <a:pt x="14789" y="1"/>
                        <a:pt x="14786" y="1"/>
                        <a:pt x="14783" y="1"/>
                      </a:cubicBezTo>
                      <a:lnTo>
                        <a:pt x="307" y="1"/>
                      </a:lnTo>
                      <a:cubicBezTo>
                        <a:pt x="305" y="1"/>
                        <a:pt x="302" y="1"/>
                        <a:pt x="2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5312305" y="1140969"/>
                  <a:ext cx="85711" cy="11853"/>
                </a:xfrm>
                <a:custGeom>
                  <a:avLst/>
                  <a:gdLst/>
                  <a:ahLst/>
                  <a:cxnLst/>
                  <a:rect l="l" t="t" r="r" b="b"/>
                  <a:pathLst>
                    <a:path w="4353" h="602" extrusionOk="0">
                      <a:moveTo>
                        <a:pt x="294" y="0"/>
                      </a:moveTo>
                      <a:cubicBezTo>
                        <a:pt x="131" y="4"/>
                        <a:pt x="0" y="136"/>
                        <a:pt x="0" y="300"/>
                      </a:cubicBezTo>
                      <a:cubicBezTo>
                        <a:pt x="0" y="464"/>
                        <a:pt x="131" y="596"/>
                        <a:pt x="294" y="601"/>
                      </a:cubicBezTo>
                      <a:lnTo>
                        <a:pt x="4059" y="601"/>
                      </a:lnTo>
                      <a:cubicBezTo>
                        <a:pt x="4222" y="596"/>
                        <a:pt x="4353" y="464"/>
                        <a:pt x="4353" y="300"/>
                      </a:cubicBezTo>
                      <a:cubicBezTo>
                        <a:pt x="4353" y="136"/>
                        <a:pt x="4222" y="4"/>
                        <a:pt x="40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5568590" y="1198267"/>
                  <a:ext cx="370979" cy="11873"/>
                </a:xfrm>
                <a:custGeom>
                  <a:avLst/>
                  <a:gdLst/>
                  <a:ahLst/>
                  <a:cxnLst/>
                  <a:rect l="l" t="t" r="r" b="b"/>
                  <a:pathLst>
                    <a:path w="18841" h="603" extrusionOk="0">
                      <a:moveTo>
                        <a:pt x="301" y="1"/>
                      </a:moveTo>
                      <a:cubicBezTo>
                        <a:pt x="135" y="1"/>
                        <a:pt x="0" y="135"/>
                        <a:pt x="0" y="301"/>
                      </a:cubicBezTo>
                      <a:cubicBezTo>
                        <a:pt x="0" y="468"/>
                        <a:pt x="135" y="602"/>
                        <a:pt x="301" y="602"/>
                      </a:cubicBezTo>
                      <a:cubicBezTo>
                        <a:pt x="303" y="602"/>
                        <a:pt x="305" y="602"/>
                        <a:pt x="307" y="602"/>
                      </a:cubicBezTo>
                      <a:lnTo>
                        <a:pt x="18546" y="602"/>
                      </a:lnTo>
                      <a:cubicBezTo>
                        <a:pt x="18710" y="598"/>
                        <a:pt x="18840" y="464"/>
                        <a:pt x="18840" y="301"/>
                      </a:cubicBezTo>
                      <a:cubicBezTo>
                        <a:pt x="18840" y="138"/>
                        <a:pt x="18710" y="4"/>
                        <a:pt x="18546" y="1"/>
                      </a:cubicBezTo>
                      <a:lnTo>
                        <a:pt x="307"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5312325" y="1198267"/>
                  <a:ext cx="137259" cy="11873"/>
                </a:xfrm>
                <a:custGeom>
                  <a:avLst/>
                  <a:gdLst/>
                  <a:ahLst/>
                  <a:cxnLst/>
                  <a:rect l="l" t="t" r="r" b="b"/>
                  <a:pathLst>
                    <a:path w="6971" h="603" extrusionOk="0">
                      <a:moveTo>
                        <a:pt x="6669" y="1"/>
                      </a:moveTo>
                      <a:cubicBezTo>
                        <a:pt x="6667" y="1"/>
                        <a:pt x="6665" y="1"/>
                        <a:pt x="6663" y="1"/>
                      </a:cubicBezTo>
                      <a:lnTo>
                        <a:pt x="293" y="1"/>
                      </a:lnTo>
                      <a:cubicBezTo>
                        <a:pt x="131" y="4"/>
                        <a:pt x="0" y="138"/>
                        <a:pt x="0" y="301"/>
                      </a:cubicBezTo>
                      <a:cubicBezTo>
                        <a:pt x="0" y="464"/>
                        <a:pt x="131" y="598"/>
                        <a:pt x="293" y="602"/>
                      </a:cubicBezTo>
                      <a:lnTo>
                        <a:pt x="6663" y="602"/>
                      </a:lnTo>
                      <a:cubicBezTo>
                        <a:pt x="6665" y="602"/>
                        <a:pt x="6667" y="602"/>
                        <a:pt x="6669" y="602"/>
                      </a:cubicBezTo>
                      <a:cubicBezTo>
                        <a:pt x="6836" y="602"/>
                        <a:pt x="6971" y="468"/>
                        <a:pt x="6971" y="301"/>
                      </a:cubicBezTo>
                      <a:cubicBezTo>
                        <a:pt x="6971" y="135"/>
                        <a:pt x="6836" y="1"/>
                        <a:pt x="66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5865003" y="1263776"/>
                  <a:ext cx="74566" cy="11873"/>
                </a:xfrm>
                <a:custGeom>
                  <a:avLst/>
                  <a:gdLst/>
                  <a:ahLst/>
                  <a:cxnLst/>
                  <a:rect l="l" t="t" r="r" b="b"/>
                  <a:pathLst>
                    <a:path w="3787" h="603" extrusionOk="0">
                      <a:moveTo>
                        <a:pt x="299" y="1"/>
                      </a:moveTo>
                      <a:cubicBezTo>
                        <a:pt x="135" y="1"/>
                        <a:pt x="1" y="135"/>
                        <a:pt x="1" y="301"/>
                      </a:cubicBezTo>
                      <a:cubicBezTo>
                        <a:pt x="1" y="467"/>
                        <a:pt x="136" y="602"/>
                        <a:pt x="301" y="602"/>
                      </a:cubicBezTo>
                      <a:cubicBezTo>
                        <a:pt x="303" y="602"/>
                        <a:pt x="305" y="602"/>
                        <a:pt x="308" y="602"/>
                      </a:cubicBezTo>
                      <a:lnTo>
                        <a:pt x="3492" y="602"/>
                      </a:lnTo>
                      <a:cubicBezTo>
                        <a:pt x="3656" y="597"/>
                        <a:pt x="3786" y="464"/>
                        <a:pt x="3786" y="301"/>
                      </a:cubicBezTo>
                      <a:cubicBezTo>
                        <a:pt x="3786" y="137"/>
                        <a:pt x="3656" y="4"/>
                        <a:pt x="3492" y="1"/>
                      </a:cubicBezTo>
                      <a:lnTo>
                        <a:pt x="308" y="1"/>
                      </a:lnTo>
                      <a:cubicBezTo>
                        <a:pt x="305" y="1"/>
                        <a:pt x="302" y="1"/>
                        <a:pt x="2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5688542" y="1263776"/>
                  <a:ext cx="137003" cy="11853"/>
                </a:xfrm>
                <a:custGeom>
                  <a:avLst/>
                  <a:gdLst/>
                  <a:ahLst/>
                  <a:cxnLst/>
                  <a:rect l="l" t="t" r="r" b="b"/>
                  <a:pathLst>
                    <a:path w="6958" h="602" extrusionOk="0">
                      <a:moveTo>
                        <a:pt x="294" y="1"/>
                      </a:moveTo>
                      <a:cubicBezTo>
                        <a:pt x="131" y="4"/>
                        <a:pt x="0" y="137"/>
                        <a:pt x="0" y="301"/>
                      </a:cubicBezTo>
                      <a:cubicBezTo>
                        <a:pt x="0" y="464"/>
                        <a:pt x="131" y="597"/>
                        <a:pt x="294" y="602"/>
                      </a:cubicBezTo>
                      <a:lnTo>
                        <a:pt x="6664" y="602"/>
                      </a:lnTo>
                      <a:cubicBezTo>
                        <a:pt x="6827" y="597"/>
                        <a:pt x="6958" y="464"/>
                        <a:pt x="6958" y="301"/>
                      </a:cubicBezTo>
                      <a:cubicBezTo>
                        <a:pt x="6958" y="137"/>
                        <a:pt x="6827" y="4"/>
                        <a:pt x="66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5312325" y="1263776"/>
                  <a:ext cx="302576" cy="11873"/>
                </a:xfrm>
                <a:custGeom>
                  <a:avLst/>
                  <a:gdLst/>
                  <a:ahLst/>
                  <a:cxnLst/>
                  <a:rect l="l" t="t" r="r" b="b"/>
                  <a:pathLst>
                    <a:path w="15367" h="603" extrusionOk="0">
                      <a:moveTo>
                        <a:pt x="15068" y="1"/>
                      </a:moveTo>
                      <a:cubicBezTo>
                        <a:pt x="15065" y="1"/>
                        <a:pt x="15062" y="1"/>
                        <a:pt x="15059" y="1"/>
                      </a:cubicBezTo>
                      <a:lnTo>
                        <a:pt x="293" y="1"/>
                      </a:lnTo>
                      <a:cubicBezTo>
                        <a:pt x="131" y="4"/>
                        <a:pt x="0" y="137"/>
                        <a:pt x="0" y="301"/>
                      </a:cubicBezTo>
                      <a:cubicBezTo>
                        <a:pt x="0" y="464"/>
                        <a:pt x="131" y="597"/>
                        <a:pt x="293" y="602"/>
                      </a:cubicBezTo>
                      <a:lnTo>
                        <a:pt x="15059" y="602"/>
                      </a:lnTo>
                      <a:cubicBezTo>
                        <a:pt x="15062" y="602"/>
                        <a:pt x="15064" y="602"/>
                        <a:pt x="15066" y="602"/>
                      </a:cubicBezTo>
                      <a:cubicBezTo>
                        <a:pt x="15231" y="602"/>
                        <a:pt x="15366" y="467"/>
                        <a:pt x="15366" y="301"/>
                      </a:cubicBezTo>
                      <a:cubicBezTo>
                        <a:pt x="15366" y="135"/>
                        <a:pt x="15232" y="1"/>
                        <a:pt x="1506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5608600" y="1329265"/>
                  <a:ext cx="331087" cy="11853"/>
                </a:xfrm>
                <a:custGeom>
                  <a:avLst/>
                  <a:gdLst/>
                  <a:ahLst/>
                  <a:cxnLst/>
                  <a:rect l="l" t="t" r="r" b="b"/>
                  <a:pathLst>
                    <a:path w="16815" h="602" extrusionOk="0">
                      <a:moveTo>
                        <a:pt x="302" y="1"/>
                      </a:moveTo>
                      <a:cubicBezTo>
                        <a:pt x="136" y="1"/>
                        <a:pt x="1" y="136"/>
                        <a:pt x="1" y="302"/>
                      </a:cubicBezTo>
                      <a:cubicBezTo>
                        <a:pt x="1" y="468"/>
                        <a:pt x="136" y="602"/>
                        <a:pt x="302" y="602"/>
                      </a:cubicBezTo>
                      <a:lnTo>
                        <a:pt x="16514" y="602"/>
                      </a:lnTo>
                      <a:cubicBezTo>
                        <a:pt x="16680" y="602"/>
                        <a:pt x="16814" y="468"/>
                        <a:pt x="16814" y="302"/>
                      </a:cubicBezTo>
                      <a:cubicBezTo>
                        <a:pt x="16814" y="136"/>
                        <a:pt x="16680" y="1"/>
                        <a:pt x="165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5312187" y="1329265"/>
                  <a:ext cx="239864" cy="11853"/>
                </a:xfrm>
                <a:custGeom>
                  <a:avLst/>
                  <a:gdLst/>
                  <a:ahLst/>
                  <a:cxnLst/>
                  <a:rect l="l" t="t" r="r" b="b"/>
                  <a:pathLst>
                    <a:path w="12182" h="602" extrusionOk="0">
                      <a:moveTo>
                        <a:pt x="300" y="1"/>
                      </a:moveTo>
                      <a:cubicBezTo>
                        <a:pt x="134" y="1"/>
                        <a:pt x="0" y="136"/>
                        <a:pt x="0" y="302"/>
                      </a:cubicBezTo>
                      <a:cubicBezTo>
                        <a:pt x="0" y="468"/>
                        <a:pt x="134" y="602"/>
                        <a:pt x="300" y="602"/>
                      </a:cubicBezTo>
                      <a:lnTo>
                        <a:pt x="11882" y="602"/>
                      </a:lnTo>
                      <a:cubicBezTo>
                        <a:pt x="12048" y="602"/>
                        <a:pt x="12182" y="468"/>
                        <a:pt x="12182" y="302"/>
                      </a:cubicBezTo>
                      <a:cubicBezTo>
                        <a:pt x="12182" y="136"/>
                        <a:pt x="12048" y="1"/>
                        <a:pt x="1188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5791166" y="1394773"/>
                  <a:ext cx="148404" cy="11853"/>
                </a:xfrm>
                <a:custGeom>
                  <a:avLst/>
                  <a:gdLst/>
                  <a:ahLst/>
                  <a:cxnLst/>
                  <a:rect l="l" t="t" r="r" b="b"/>
                  <a:pathLst>
                    <a:path w="7537" h="602" extrusionOk="0">
                      <a:moveTo>
                        <a:pt x="294" y="1"/>
                      </a:moveTo>
                      <a:cubicBezTo>
                        <a:pt x="131" y="4"/>
                        <a:pt x="0" y="137"/>
                        <a:pt x="0" y="300"/>
                      </a:cubicBezTo>
                      <a:cubicBezTo>
                        <a:pt x="0" y="464"/>
                        <a:pt x="131" y="598"/>
                        <a:pt x="294" y="602"/>
                      </a:cubicBezTo>
                      <a:lnTo>
                        <a:pt x="7242" y="602"/>
                      </a:lnTo>
                      <a:cubicBezTo>
                        <a:pt x="7406" y="598"/>
                        <a:pt x="7536" y="464"/>
                        <a:pt x="7536" y="300"/>
                      </a:cubicBezTo>
                      <a:cubicBezTo>
                        <a:pt x="7536" y="137"/>
                        <a:pt x="7406" y="4"/>
                        <a:pt x="72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5448875" y="1394773"/>
                  <a:ext cx="297142" cy="11853"/>
                </a:xfrm>
                <a:custGeom>
                  <a:avLst/>
                  <a:gdLst/>
                  <a:ahLst/>
                  <a:cxnLst/>
                  <a:rect l="l" t="t" r="r" b="b"/>
                  <a:pathLst>
                    <a:path w="15091" h="602" extrusionOk="0">
                      <a:moveTo>
                        <a:pt x="301" y="0"/>
                      </a:moveTo>
                      <a:cubicBezTo>
                        <a:pt x="135" y="0"/>
                        <a:pt x="0" y="134"/>
                        <a:pt x="0" y="300"/>
                      </a:cubicBezTo>
                      <a:cubicBezTo>
                        <a:pt x="0" y="467"/>
                        <a:pt x="136" y="602"/>
                        <a:pt x="301" y="602"/>
                      </a:cubicBezTo>
                      <a:cubicBezTo>
                        <a:pt x="303" y="602"/>
                        <a:pt x="305" y="602"/>
                        <a:pt x="307" y="602"/>
                      </a:cubicBezTo>
                      <a:lnTo>
                        <a:pt x="14783" y="602"/>
                      </a:lnTo>
                      <a:cubicBezTo>
                        <a:pt x="14785" y="602"/>
                        <a:pt x="14787" y="602"/>
                        <a:pt x="14789" y="602"/>
                      </a:cubicBezTo>
                      <a:cubicBezTo>
                        <a:pt x="14955" y="602"/>
                        <a:pt x="15090" y="467"/>
                        <a:pt x="15090" y="300"/>
                      </a:cubicBezTo>
                      <a:cubicBezTo>
                        <a:pt x="15090" y="134"/>
                        <a:pt x="14955" y="0"/>
                        <a:pt x="14789" y="0"/>
                      </a:cubicBezTo>
                      <a:cubicBezTo>
                        <a:pt x="14787" y="0"/>
                        <a:pt x="14785" y="0"/>
                        <a:pt x="14783" y="1"/>
                      </a:cubicBezTo>
                      <a:lnTo>
                        <a:pt x="307" y="1"/>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5312305" y="1394773"/>
                  <a:ext cx="85711" cy="11853"/>
                </a:xfrm>
                <a:custGeom>
                  <a:avLst/>
                  <a:gdLst/>
                  <a:ahLst/>
                  <a:cxnLst/>
                  <a:rect l="l" t="t" r="r" b="b"/>
                  <a:pathLst>
                    <a:path w="4353" h="602" extrusionOk="0">
                      <a:moveTo>
                        <a:pt x="294" y="1"/>
                      </a:moveTo>
                      <a:cubicBezTo>
                        <a:pt x="131" y="4"/>
                        <a:pt x="0" y="137"/>
                        <a:pt x="0" y="300"/>
                      </a:cubicBezTo>
                      <a:cubicBezTo>
                        <a:pt x="0" y="464"/>
                        <a:pt x="131" y="598"/>
                        <a:pt x="294" y="602"/>
                      </a:cubicBezTo>
                      <a:lnTo>
                        <a:pt x="4059" y="602"/>
                      </a:lnTo>
                      <a:cubicBezTo>
                        <a:pt x="4222" y="598"/>
                        <a:pt x="4353" y="464"/>
                        <a:pt x="4353" y="300"/>
                      </a:cubicBezTo>
                      <a:cubicBezTo>
                        <a:pt x="4353" y="137"/>
                        <a:pt x="4222" y="4"/>
                        <a:pt x="40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5568590" y="1452091"/>
                  <a:ext cx="370979" cy="11834"/>
                </a:xfrm>
                <a:custGeom>
                  <a:avLst/>
                  <a:gdLst/>
                  <a:ahLst/>
                  <a:cxnLst/>
                  <a:rect l="l" t="t" r="r" b="b"/>
                  <a:pathLst>
                    <a:path w="18841" h="601" extrusionOk="0">
                      <a:moveTo>
                        <a:pt x="299" y="0"/>
                      </a:moveTo>
                      <a:cubicBezTo>
                        <a:pt x="134" y="0"/>
                        <a:pt x="0" y="135"/>
                        <a:pt x="0" y="300"/>
                      </a:cubicBezTo>
                      <a:cubicBezTo>
                        <a:pt x="0" y="466"/>
                        <a:pt x="134" y="600"/>
                        <a:pt x="299" y="600"/>
                      </a:cubicBezTo>
                      <a:cubicBezTo>
                        <a:pt x="302" y="600"/>
                        <a:pt x="305" y="600"/>
                        <a:pt x="307" y="600"/>
                      </a:cubicBezTo>
                      <a:lnTo>
                        <a:pt x="18546" y="600"/>
                      </a:lnTo>
                      <a:cubicBezTo>
                        <a:pt x="18710" y="597"/>
                        <a:pt x="18840" y="464"/>
                        <a:pt x="18840" y="300"/>
                      </a:cubicBezTo>
                      <a:cubicBezTo>
                        <a:pt x="18840" y="137"/>
                        <a:pt x="18710" y="4"/>
                        <a:pt x="18546" y="0"/>
                      </a:cubicBezTo>
                      <a:lnTo>
                        <a:pt x="307" y="0"/>
                      </a:lnTo>
                      <a:cubicBezTo>
                        <a:pt x="305" y="0"/>
                        <a:pt x="302" y="0"/>
                        <a:pt x="29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5312325" y="1452091"/>
                  <a:ext cx="137259" cy="11834"/>
                </a:xfrm>
                <a:custGeom>
                  <a:avLst/>
                  <a:gdLst/>
                  <a:ahLst/>
                  <a:cxnLst/>
                  <a:rect l="l" t="t" r="r" b="b"/>
                  <a:pathLst>
                    <a:path w="6971" h="601" extrusionOk="0">
                      <a:moveTo>
                        <a:pt x="6671" y="0"/>
                      </a:moveTo>
                      <a:cubicBezTo>
                        <a:pt x="6668" y="0"/>
                        <a:pt x="6665" y="0"/>
                        <a:pt x="6663" y="0"/>
                      </a:cubicBezTo>
                      <a:lnTo>
                        <a:pt x="293" y="0"/>
                      </a:lnTo>
                      <a:cubicBezTo>
                        <a:pt x="131" y="4"/>
                        <a:pt x="0" y="137"/>
                        <a:pt x="0" y="300"/>
                      </a:cubicBezTo>
                      <a:cubicBezTo>
                        <a:pt x="0" y="464"/>
                        <a:pt x="131" y="597"/>
                        <a:pt x="293" y="600"/>
                      </a:cubicBezTo>
                      <a:lnTo>
                        <a:pt x="6663" y="600"/>
                      </a:lnTo>
                      <a:cubicBezTo>
                        <a:pt x="6665" y="600"/>
                        <a:pt x="6668" y="600"/>
                        <a:pt x="6671" y="600"/>
                      </a:cubicBezTo>
                      <a:cubicBezTo>
                        <a:pt x="6837" y="600"/>
                        <a:pt x="6971" y="466"/>
                        <a:pt x="6971" y="300"/>
                      </a:cubicBezTo>
                      <a:cubicBezTo>
                        <a:pt x="6971" y="135"/>
                        <a:pt x="6837" y="0"/>
                        <a:pt x="667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5865003" y="1517560"/>
                  <a:ext cx="74566" cy="11873"/>
                </a:xfrm>
                <a:custGeom>
                  <a:avLst/>
                  <a:gdLst/>
                  <a:ahLst/>
                  <a:cxnLst/>
                  <a:rect l="l" t="t" r="r" b="b"/>
                  <a:pathLst>
                    <a:path w="3787" h="603" extrusionOk="0">
                      <a:moveTo>
                        <a:pt x="301" y="1"/>
                      </a:moveTo>
                      <a:cubicBezTo>
                        <a:pt x="136" y="1"/>
                        <a:pt x="1" y="135"/>
                        <a:pt x="1" y="301"/>
                      </a:cubicBezTo>
                      <a:cubicBezTo>
                        <a:pt x="1" y="468"/>
                        <a:pt x="136" y="602"/>
                        <a:pt x="301" y="602"/>
                      </a:cubicBezTo>
                      <a:cubicBezTo>
                        <a:pt x="303" y="602"/>
                        <a:pt x="305" y="602"/>
                        <a:pt x="308" y="602"/>
                      </a:cubicBezTo>
                      <a:lnTo>
                        <a:pt x="3492" y="602"/>
                      </a:lnTo>
                      <a:cubicBezTo>
                        <a:pt x="3656" y="599"/>
                        <a:pt x="3786" y="465"/>
                        <a:pt x="3786" y="301"/>
                      </a:cubicBezTo>
                      <a:cubicBezTo>
                        <a:pt x="3786" y="139"/>
                        <a:pt x="3656" y="5"/>
                        <a:pt x="3492" y="1"/>
                      </a:cubicBezTo>
                      <a:lnTo>
                        <a:pt x="308"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5688542" y="1517580"/>
                  <a:ext cx="137003" cy="11853"/>
                </a:xfrm>
                <a:custGeom>
                  <a:avLst/>
                  <a:gdLst/>
                  <a:ahLst/>
                  <a:cxnLst/>
                  <a:rect l="l" t="t" r="r" b="b"/>
                  <a:pathLst>
                    <a:path w="6958" h="602" extrusionOk="0">
                      <a:moveTo>
                        <a:pt x="294" y="0"/>
                      </a:moveTo>
                      <a:cubicBezTo>
                        <a:pt x="131" y="4"/>
                        <a:pt x="0" y="138"/>
                        <a:pt x="0" y="300"/>
                      </a:cubicBezTo>
                      <a:cubicBezTo>
                        <a:pt x="0" y="464"/>
                        <a:pt x="131" y="598"/>
                        <a:pt x="294" y="601"/>
                      </a:cubicBezTo>
                      <a:lnTo>
                        <a:pt x="6664" y="601"/>
                      </a:lnTo>
                      <a:cubicBezTo>
                        <a:pt x="6827" y="598"/>
                        <a:pt x="6958" y="464"/>
                        <a:pt x="6958" y="300"/>
                      </a:cubicBezTo>
                      <a:cubicBezTo>
                        <a:pt x="6958" y="138"/>
                        <a:pt x="6827" y="4"/>
                        <a:pt x="666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5312325" y="1517560"/>
                  <a:ext cx="302576" cy="11873"/>
                </a:xfrm>
                <a:custGeom>
                  <a:avLst/>
                  <a:gdLst/>
                  <a:ahLst/>
                  <a:cxnLst/>
                  <a:rect l="l" t="t" r="r" b="b"/>
                  <a:pathLst>
                    <a:path w="15367" h="603" extrusionOk="0">
                      <a:moveTo>
                        <a:pt x="15066" y="1"/>
                      </a:moveTo>
                      <a:cubicBezTo>
                        <a:pt x="15064" y="1"/>
                        <a:pt x="15062" y="1"/>
                        <a:pt x="15059" y="1"/>
                      </a:cubicBezTo>
                      <a:lnTo>
                        <a:pt x="293" y="1"/>
                      </a:lnTo>
                      <a:cubicBezTo>
                        <a:pt x="131" y="5"/>
                        <a:pt x="0" y="139"/>
                        <a:pt x="0" y="301"/>
                      </a:cubicBezTo>
                      <a:cubicBezTo>
                        <a:pt x="0" y="465"/>
                        <a:pt x="131" y="599"/>
                        <a:pt x="293" y="602"/>
                      </a:cubicBezTo>
                      <a:lnTo>
                        <a:pt x="15059" y="602"/>
                      </a:lnTo>
                      <a:cubicBezTo>
                        <a:pt x="15062" y="602"/>
                        <a:pt x="15064" y="602"/>
                        <a:pt x="15066" y="602"/>
                      </a:cubicBezTo>
                      <a:cubicBezTo>
                        <a:pt x="15231" y="602"/>
                        <a:pt x="15366" y="468"/>
                        <a:pt x="15366" y="301"/>
                      </a:cubicBezTo>
                      <a:cubicBezTo>
                        <a:pt x="15366" y="135"/>
                        <a:pt x="15231" y="1"/>
                        <a:pt x="1506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5608600" y="1583049"/>
                  <a:ext cx="331087" cy="11853"/>
                </a:xfrm>
                <a:custGeom>
                  <a:avLst/>
                  <a:gdLst/>
                  <a:ahLst/>
                  <a:cxnLst/>
                  <a:rect l="l" t="t" r="r" b="b"/>
                  <a:pathLst>
                    <a:path w="16815" h="602" extrusionOk="0">
                      <a:moveTo>
                        <a:pt x="302" y="1"/>
                      </a:moveTo>
                      <a:cubicBezTo>
                        <a:pt x="136" y="1"/>
                        <a:pt x="1" y="135"/>
                        <a:pt x="1" y="302"/>
                      </a:cubicBezTo>
                      <a:cubicBezTo>
                        <a:pt x="1" y="468"/>
                        <a:pt x="136" y="602"/>
                        <a:pt x="302" y="602"/>
                      </a:cubicBezTo>
                      <a:lnTo>
                        <a:pt x="16514" y="602"/>
                      </a:lnTo>
                      <a:cubicBezTo>
                        <a:pt x="16680" y="602"/>
                        <a:pt x="16814" y="468"/>
                        <a:pt x="16814" y="302"/>
                      </a:cubicBezTo>
                      <a:cubicBezTo>
                        <a:pt x="16814" y="135"/>
                        <a:pt x="16680" y="1"/>
                        <a:pt x="165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5312187" y="1583049"/>
                  <a:ext cx="239864" cy="11853"/>
                </a:xfrm>
                <a:custGeom>
                  <a:avLst/>
                  <a:gdLst/>
                  <a:ahLst/>
                  <a:cxnLst/>
                  <a:rect l="l" t="t" r="r" b="b"/>
                  <a:pathLst>
                    <a:path w="12182" h="602" extrusionOk="0">
                      <a:moveTo>
                        <a:pt x="300" y="1"/>
                      </a:moveTo>
                      <a:cubicBezTo>
                        <a:pt x="134" y="1"/>
                        <a:pt x="0" y="135"/>
                        <a:pt x="0" y="302"/>
                      </a:cubicBezTo>
                      <a:cubicBezTo>
                        <a:pt x="0" y="468"/>
                        <a:pt x="134" y="602"/>
                        <a:pt x="300" y="602"/>
                      </a:cubicBezTo>
                      <a:lnTo>
                        <a:pt x="11882" y="602"/>
                      </a:lnTo>
                      <a:cubicBezTo>
                        <a:pt x="12048" y="602"/>
                        <a:pt x="12182" y="468"/>
                        <a:pt x="12182" y="302"/>
                      </a:cubicBezTo>
                      <a:cubicBezTo>
                        <a:pt x="12182" y="135"/>
                        <a:pt x="12048" y="1"/>
                        <a:pt x="1188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5791166" y="1648558"/>
                  <a:ext cx="148404" cy="11853"/>
                </a:xfrm>
                <a:custGeom>
                  <a:avLst/>
                  <a:gdLst/>
                  <a:ahLst/>
                  <a:cxnLst/>
                  <a:rect l="l" t="t" r="r" b="b"/>
                  <a:pathLst>
                    <a:path w="7537" h="602" extrusionOk="0">
                      <a:moveTo>
                        <a:pt x="294" y="1"/>
                      </a:moveTo>
                      <a:cubicBezTo>
                        <a:pt x="131" y="4"/>
                        <a:pt x="0" y="138"/>
                        <a:pt x="0" y="302"/>
                      </a:cubicBezTo>
                      <a:cubicBezTo>
                        <a:pt x="0" y="464"/>
                        <a:pt x="131" y="598"/>
                        <a:pt x="294" y="602"/>
                      </a:cubicBezTo>
                      <a:lnTo>
                        <a:pt x="7242" y="602"/>
                      </a:lnTo>
                      <a:cubicBezTo>
                        <a:pt x="7406" y="598"/>
                        <a:pt x="7536" y="464"/>
                        <a:pt x="7536" y="302"/>
                      </a:cubicBezTo>
                      <a:cubicBezTo>
                        <a:pt x="7536" y="138"/>
                        <a:pt x="7406" y="4"/>
                        <a:pt x="72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5448875" y="1648558"/>
                  <a:ext cx="297142" cy="11853"/>
                </a:xfrm>
                <a:custGeom>
                  <a:avLst/>
                  <a:gdLst/>
                  <a:ahLst/>
                  <a:cxnLst/>
                  <a:rect l="l" t="t" r="r" b="b"/>
                  <a:pathLst>
                    <a:path w="15091" h="602" extrusionOk="0">
                      <a:moveTo>
                        <a:pt x="301" y="1"/>
                      </a:moveTo>
                      <a:cubicBezTo>
                        <a:pt x="135" y="1"/>
                        <a:pt x="0" y="135"/>
                        <a:pt x="0" y="302"/>
                      </a:cubicBezTo>
                      <a:cubicBezTo>
                        <a:pt x="0" y="468"/>
                        <a:pt x="135" y="602"/>
                        <a:pt x="301" y="602"/>
                      </a:cubicBezTo>
                      <a:cubicBezTo>
                        <a:pt x="303" y="602"/>
                        <a:pt x="305" y="602"/>
                        <a:pt x="307" y="602"/>
                      </a:cubicBezTo>
                      <a:lnTo>
                        <a:pt x="14783" y="602"/>
                      </a:lnTo>
                      <a:cubicBezTo>
                        <a:pt x="14785" y="602"/>
                        <a:pt x="14787" y="602"/>
                        <a:pt x="14789" y="602"/>
                      </a:cubicBezTo>
                      <a:cubicBezTo>
                        <a:pt x="14955" y="602"/>
                        <a:pt x="15090" y="468"/>
                        <a:pt x="15090" y="302"/>
                      </a:cubicBezTo>
                      <a:cubicBezTo>
                        <a:pt x="15090" y="135"/>
                        <a:pt x="14955" y="1"/>
                        <a:pt x="14789" y="1"/>
                      </a:cubicBezTo>
                      <a:cubicBezTo>
                        <a:pt x="14787" y="1"/>
                        <a:pt x="14785" y="1"/>
                        <a:pt x="14783" y="1"/>
                      </a:cubicBezTo>
                      <a:lnTo>
                        <a:pt x="307"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5312305" y="1648558"/>
                  <a:ext cx="85711" cy="11853"/>
                </a:xfrm>
                <a:custGeom>
                  <a:avLst/>
                  <a:gdLst/>
                  <a:ahLst/>
                  <a:cxnLst/>
                  <a:rect l="l" t="t" r="r" b="b"/>
                  <a:pathLst>
                    <a:path w="4353" h="602" extrusionOk="0">
                      <a:moveTo>
                        <a:pt x="294" y="1"/>
                      </a:moveTo>
                      <a:cubicBezTo>
                        <a:pt x="131" y="4"/>
                        <a:pt x="0" y="138"/>
                        <a:pt x="0" y="302"/>
                      </a:cubicBezTo>
                      <a:cubicBezTo>
                        <a:pt x="0" y="464"/>
                        <a:pt x="131" y="598"/>
                        <a:pt x="294" y="602"/>
                      </a:cubicBezTo>
                      <a:lnTo>
                        <a:pt x="4059" y="602"/>
                      </a:lnTo>
                      <a:cubicBezTo>
                        <a:pt x="4222" y="598"/>
                        <a:pt x="4353" y="464"/>
                        <a:pt x="4353" y="302"/>
                      </a:cubicBezTo>
                      <a:cubicBezTo>
                        <a:pt x="4353" y="138"/>
                        <a:pt x="4222" y="4"/>
                        <a:pt x="40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5568590" y="1705875"/>
                  <a:ext cx="370979" cy="11853"/>
                </a:xfrm>
                <a:custGeom>
                  <a:avLst/>
                  <a:gdLst/>
                  <a:ahLst/>
                  <a:cxnLst/>
                  <a:rect l="l" t="t" r="r" b="b"/>
                  <a:pathLst>
                    <a:path w="18841" h="602" extrusionOk="0">
                      <a:moveTo>
                        <a:pt x="301" y="0"/>
                      </a:moveTo>
                      <a:cubicBezTo>
                        <a:pt x="135" y="0"/>
                        <a:pt x="0" y="134"/>
                        <a:pt x="0" y="300"/>
                      </a:cubicBezTo>
                      <a:cubicBezTo>
                        <a:pt x="0" y="468"/>
                        <a:pt x="135" y="602"/>
                        <a:pt x="301" y="602"/>
                      </a:cubicBezTo>
                      <a:cubicBezTo>
                        <a:pt x="303" y="602"/>
                        <a:pt x="305" y="602"/>
                        <a:pt x="307" y="602"/>
                      </a:cubicBezTo>
                      <a:lnTo>
                        <a:pt x="18546" y="602"/>
                      </a:lnTo>
                      <a:cubicBezTo>
                        <a:pt x="18710" y="598"/>
                        <a:pt x="18840" y="464"/>
                        <a:pt x="18840" y="300"/>
                      </a:cubicBezTo>
                      <a:cubicBezTo>
                        <a:pt x="18840" y="138"/>
                        <a:pt x="18710" y="4"/>
                        <a:pt x="18546" y="1"/>
                      </a:cubicBezTo>
                      <a:lnTo>
                        <a:pt x="307" y="1"/>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5312325" y="1705875"/>
                  <a:ext cx="137259" cy="11853"/>
                </a:xfrm>
                <a:custGeom>
                  <a:avLst/>
                  <a:gdLst/>
                  <a:ahLst/>
                  <a:cxnLst/>
                  <a:rect l="l" t="t" r="r" b="b"/>
                  <a:pathLst>
                    <a:path w="6971" h="602" extrusionOk="0">
                      <a:moveTo>
                        <a:pt x="6669" y="0"/>
                      </a:moveTo>
                      <a:cubicBezTo>
                        <a:pt x="6667" y="0"/>
                        <a:pt x="6665" y="0"/>
                        <a:pt x="6663" y="1"/>
                      </a:cubicBezTo>
                      <a:lnTo>
                        <a:pt x="293" y="1"/>
                      </a:lnTo>
                      <a:cubicBezTo>
                        <a:pt x="131" y="4"/>
                        <a:pt x="0" y="138"/>
                        <a:pt x="0" y="300"/>
                      </a:cubicBezTo>
                      <a:cubicBezTo>
                        <a:pt x="0" y="464"/>
                        <a:pt x="131" y="598"/>
                        <a:pt x="293" y="602"/>
                      </a:cubicBezTo>
                      <a:lnTo>
                        <a:pt x="6663" y="602"/>
                      </a:lnTo>
                      <a:cubicBezTo>
                        <a:pt x="6665" y="602"/>
                        <a:pt x="6667" y="602"/>
                        <a:pt x="6669" y="602"/>
                      </a:cubicBezTo>
                      <a:cubicBezTo>
                        <a:pt x="6836" y="602"/>
                        <a:pt x="6971" y="468"/>
                        <a:pt x="6971" y="300"/>
                      </a:cubicBezTo>
                      <a:cubicBezTo>
                        <a:pt x="6971" y="134"/>
                        <a:pt x="6836" y="0"/>
                        <a:pt x="666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5865003" y="1771364"/>
                  <a:ext cx="74566" cy="11853"/>
                </a:xfrm>
                <a:custGeom>
                  <a:avLst/>
                  <a:gdLst/>
                  <a:ahLst/>
                  <a:cxnLst/>
                  <a:rect l="l" t="t" r="r" b="b"/>
                  <a:pathLst>
                    <a:path w="3787" h="602" extrusionOk="0">
                      <a:moveTo>
                        <a:pt x="301" y="0"/>
                      </a:moveTo>
                      <a:cubicBezTo>
                        <a:pt x="136" y="0"/>
                        <a:pt x="1" y="135"/>
                        <a:pt x="1" y="301"/>
                      </a:cubicBezTo>
                      <a:cubicBezTo>
                        <a:pt x="1" y="468"/>
                        <a:pt x="136" y="601"/>
                        <a:pt x="301" y="601"/>
                      </a:cubicBezTo>
                      <a:cubicBezTo>
                        <a:pt x="303" y="601"/>
                        <a:pt x="305" y="601"/>
                        <a:pt x="308" y="601"/>
                      </a:cubicBezTo>
                      <a:lnTo>
                        <a:pt x="3492" y="601"/>
                      </a:lnTo>
                      <a:cubicBezTo>
                        <a:pt x="3656" y="598"/>
                        <a:pt x="3786" y="465"/>
                        <a:pt x="3786" y="301"/>
                      </a:cubicBezTo>
                      <a:cubicBezTo>
                        <a:pt x="3786" y="138"/>
                        <a:pt x="3656" y="4"/>
                        <a:pt x="3492" y="0"/>
                      </a:cubicBezTo>
                      <a:lnTo>
                        <a:pt x="308" y="0"/>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5688542" y="1771364"/>
                  <a:ext cx="137003" cy="11853"/>
                </a:xfrm>
                <a:custGeom>
                  <a:avLst/>
                  <a:gdLst/>
                  <a:ahLst/>
                  <a:cxnLst/>
                  <a:rect l="l" t="t" r="r" b="b"/>
                  <a:pathLst>
                    <a:path w="6958" h="602" extrusionOk="0">
                      <a:moveTo>
                        <a:pt x="294" y="0"/>
                      </a:moveTo>
                      <a:cubicBezTo>
                        <a:pt x="131" y="4"/>
                        <a:pt x="0" y="138"/>
                        <a:pt x="0" y="301"/>
                      </a:cubicBezTo>
                      <a:cubicBezTo>
                        <a:pt x="0" y="465"/>
                        <a:pt x="131" y="598"/>
                        <a:pt x="294" y="601"/>
                      </a:cubicBezTo>
                      <a:lnTo>
                        <a:pt x="6664" y="601"/>
                      </a:lnTo>
                      <a:cubicBezTo>
                        <a:pt x="6827" y="598"/>
                        <a:pt x="6958" y="465"/>
                        <a:pt x="6958" y="301"/>
                      </a:cubicBezTo>
                      <a:cubicBezTo>
                        <a:pt x="6958" y="138"/>
                        <a:pt x="6827" y="4"/>
                        <a:pt x="666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5312325" y="1771364"/>
                  <a:ext cx="302576" cy="11853"/>
                </a:xfrm>
                <a:custGeom>
                  <a:avLst/>
                  <a:gdLst/>
                  <a:ahLst/>
                  <a:cxnLst/>
                  <a:rect l="l" t="t" r="r" b="b"/>
                  <a:pathLst>
                    <a:path w="15367" h="602" extrusionOk="0">
                      <a:moveTo>
                        <a:pt x="15066" y="0"/>
                      </a:moveTo>
                      <a:cubicBezTo>
                        <a:pt x="15064" y="0"/>
                        <a:pt x="15062" y="0"/>
                        <a:pt x="15059" y="0"/>
                      </a:cubicBezTo>
                      <a:lnTo>
                        <a:pt x="293" y="0"/>
                      </a:lnTo>
                      <a:cubicBezTo>
                        <a:pt x="131" y="4"/>
                        <a:pt x="0" y="138"/>
                        <a:pt x="0" y="301"/>
                      </a:cubicBezTo>
                      <a:cubicBezTo>
                        <a:pt x="0" y="465"/>
                        <a:pt x="131" y="598"/>
                        <a:pt x="293" y="601"/>
                      </a:cubicBezTo>
                      <a:lnTo>
                        <a:pt x="15059" y="601"/>
                      </a:lnTo>
                      <a:cubicBezTo>
                        <a:pt x="15062" y="601"/>
                        <a:pt x="15064" y="601"/>
                        <a:pt x="15066" y="601"/>
                      </a:cubicBezTo>
                      <a:cubicBezTo>
                        <a:pt x="15231" y="601"/>
                        <a:pt x="15366" y="468"/>
                        <a:pt x="15366" y="301"/>
                      </a:cubicBezTo>
                      <a:cubicBezTo>
                        <a:pt x="15366" y="135"/>
                        <a:pt x="15231" y="0"/>
                        <a:pt x="1506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5608600" y="1836873"/>
                  <a:ext cx="331087" cy="11853"/>
                </a:xfrm>
                <a:custGeom>
                  <a:avLst/>
                  <a:gdLst/>
                  <a:ahLst/>
                  <a:cxnLst/>
                  <a:rect l="l" t="t" r="r" b="b"/>
                  <a:pathLst>
                    <a:path w="16815" h="602" extrusionOk="0">
                      <a:moveTo>
                        <a:pt x="302" y="0"/>
                      </a:moveTo>
                      <a:cubicBezTo>
                        <a:pt x="136" y="0"/>
                        <a:pt x="1" y="135"/>
                        <a:pt x="1" y="301"/>
                      </a:cubicBezTo>
                      <a:cubicBezTo>
                        <a:pt x="1" y="467"/>
                        <a:pt x="136" y="601"/>
                        <a:pt x="302" y="601"/>
                      </a:cubicBezTo>
                      <a:lnTo>
                        <a:pt x="16514" y="601"/>
                      </a:lnTo>
                      <a:cubicBezTo>
                        <a:pt x="16680" y="601"/>
                        <a:pt x="16814" y="467"/>
                        <a:pt x="16814" y="301"/>
                      </a:cubicBezTo>
                      <a:cubicBezTo>
                        <a:pt x="16814" y="135"/>
                        <a:pt x="16680" y="0"/>
                        <a:pt x="165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5312187" y="1836873"/>
                  <a:ext cx="239864" cy="11853"/>
                </a:xfrm>
                <a:custGeom>
                  <a:avLst/>
                  <a:gdLst/>
                  <a:ahLst/>
                  <a:cxnLst/>
                  <a:rect l="l" t="t" r="r" b="b"/>
                  <a:pathLst>
                    <a:path w="12182" h="602" extrusionOk="0">
                      <a:moveTo>
                        <a:pt x="300" y="0"/>
                      </a:moveTo>
                      <a:cubicBezTo>
                        <a:pt x="134" y="0"/>
                        <a:pt x="0" y="135"/>
                        <a:pt x="0" y="301"/>
                      </a:cubicBezTo>
                      <a:cubicBezTo>
                        <a:pt x="0" y="467"/>
                        <a:pt x="134" y="601"/>
                        <a:pt x="300" y="601"/>
                      </a:cubicBezTo>
                      <a:lnTo>
                        <a:pt x="11882" y="601"/>
                      </a:lnTo>
                      <a:cubicBezTo>
                        <a:pt x="12048" y="601"/>
                        <a:pt x="12182" y="467"/>
                        <a:pt x="12182" y="301"/>
                      </a:cubicBezTo>
                      <a:cubicBezTo>
                        <a:pt x="12182" y="135"/>
                        <a:pt x="12048" y="0"/>
                        <a:pt x="1188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5791166" y="1902382"/>
                  <a:ext cx="148404" cy="11853"/>
                </a:xfrm>
                <a:custGeom>
                  <a:avLst/>
                  <a:gdLst/>
                  <a:ahLst/>
                  <a:cxnLst/>
                  <a:rect l="l" t="t" r="r" b="b"/>
                  <a:pathLst>
                    <a:path w="7537" h="602" extrusionOk="0">
                      <a:moveTo>
                        <a:pt x="294" y="0"/>
                      </a:moveTo>
                      <a:cubicBezTo>
                        <a:pt x="131" y="4"/>
                        <a:pt x="0" y="137"/>
                        <a:pt x="0" y="300"/>
                      </a:cubicBezTo>
                      <a:cubicBezTo>
                        <a:pt x="0" y="464"/>
                        <a:pt x="131" y="598"/>
                        <a:pt x="294" y="601"/>
                      </a:cubicBezTo>
                      <a:lnTo>
                        <a:pt x="7242" y="601"/>
                      </a:lnTo>
                      <a:cubicBezTo>
                        <a:pt x="7406" y="598"/>
                        <a:pt x="7536" y="464"/>
                        <a:pt x="7536" y="300"/>
                      </a:cubicBezTo>
                      <a:cubicBezTo>
                        <a:pt x="7536" y="137"/>
                        <a:pt x="7406" y="4"/>
                        <a:pt x="724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5448875" y="1902382"/>
                  <a:ext cx="297142" cy="11853"/>
                </a:xfrm>
                <a:custGeom>
                  <a:avLst/>
                  <a:gdLst/>
                  <a:ahLst/>
                  <a:cxnLst/>
                  <a:rect l="l" t="t" r="r" b="b"/>
                  <a:pathLst>
                    <a:path w="15091" h="602" extrusionOk="0">
                      <a:moveTo>
                        <a:pt x="301" y="0"/>
                      </a:moveTo>
                      <a:cubicBezTo>
                        <a:pt x="135" y="0"/>
                        <a:pt x="0" y="134"/>
                        <a:pt x="0" y="300"/>
                      </a:cubicBezTo>
                      <a:cubicBezTo>
                        <a:pt x="0" y="466"/>
                        <a:pt x="136" y="601"/>
                        <a:pt x="301" y="601"/>
                      </a:cubicBezTo>
                      <a:cubicBezTo>
                        <a:pt x="303" y="601"/>
                        <a:pt x="305" y="601"/>
                        <a:pt x="307" y="601"/>
                      </a:cubicBezTo>
                      <a:lnTo>
                        <a:pt x="14783" y="601"/>
                      </a:lnTo>
                      <a:cubicBezTo>
                        <a:pt x="14785" y="601"/>
                        <a:pt x="14787" y="601"/>
                        <a:pt x="14789" y="601"/>
                      </a:cubicBezTo>
                      <a:cubicBezTo>
                        <a:pt x="14955" y="601"/>
                        <a:pt x="15090" y="466"/>
                        <a:pt x="15090" y="300"/>
                      </a:cubicBezTo>
                      <a:cubicBezTo>
                        <a:pt x="15090" y="134"/>
                        <a:pt x="14955" y="0"/>
                        <a:pt x="14789" y="0"/>
                      </a:cubicBezTo>
                      <a:cubicBezTo>
                        <a:pt x="14787" y="0"/>
                        <a:pt x="14785" y="0"/>
                        <a:pt x="14783" y="0"/>
                      </a:cubicBezTo>
                      <a:lnTo>
                        <a:pt x="307" y="0"/>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5312305" y="1902382"/>
                  <a:ext cx="85711" cy="11853"/>
                </a:xfrm>
                <a:custGeom>
                  <a:avLst/>
                  <a:gdLst/>
                  <a:ahLst/>
                  <a:cxnLst/>
                  <a:rect l="l" t="t" r="r" b="b"/>
                  <a:pathLst>
                    <a:path w="4353" h="602" extrusionOk="0">
                      <a:moveTo>
                        <a:pt x="294" y="0"/>
                      </a:moveTo>
                      <a:cubicBezTo>
                        <a:pt x="131" y="4"/>
                        <a:pt x="0" y="137"/>
                        <a:pt x="0" y="300"/>
                      </a:cubicBezTo>
                      <a:cubicBezTo>
                        <a:pt x="0" y="464"/>
                        <a:pt x="131" y="598"/>
                        <a:pt x="294" y="601"/>
                      </a:cubicBezTo>
                      <a:lnTo>
                        <a:pt x="4059" y="601"/>
                      </a:lnTo>
                      <a:cubicBezTo>
                        <a:pt x="4222" y="598"/>
                        <a:pt x="4353" y="464"/>
                        <a:pt x="4353" y="300"/>
                      </a:cubicBezTo>
                      <a:cubicBezTo>
                        <a:pt x="4353" y="137"/>
                        <a:pt x="4222" y="4"/>
                        <a:pt x="40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48"/>
          <p:cNvSpPr txBox="1">
            <a:spLocks noGrp="1"/>
          </p:cNvSpPr>
          <p:nvPr>
            <p:ph type="title"/>
          </p:nvPr>
        </p:nvSpPr>
        <p:spPr>
          <a:xfrm>
            <a:off x="2390156" y="151491"/>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Online payment workflow</a:t>
            </a:r>
            <a:endParaRPr/>
          </a:p>
        </p:txBody>
      </p:sp>
      <p:grpSp>
        <p:nvGrpSpPr>
          <p:cNvPr id="1930" name="Google Shape;1930;p48"/>
          <p:cNvGrpSpPr/>
          <p:nvPr/>
        </p:nvGrpSpPr>
        <p:grpSpPr>
          <a:xfrm>
            <a:off x="2890544" y="1650506"/>
            <a:ext cx="2852413" cy="2788705"/>
            <a:chOff x="1259200" y="508350"/>
            <a:chExt cx="5203025" cy="4968275"/>
          </a:xfrm>
        </p:grpSpPr>
        <p:sp>
          <p:nvSpPr>
            <p:cNvPr id="1931" name="Google Shape;1931;p48"/>
            <p:cNvSpPr/>
            <p:nvPr/>
          </p:nvSpPr>
          <p:spPr>
            <a:xfrm>
              <a:off x="3031800" y="930000"/>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4" y="1901"/>
                  </a:lnTo>
                  <a:lnTo>
                    <a:pt x="871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8"/>
            <p:cNvSpPr/>
            <p:nvPr/>
          </p:nvSpPr>
          <p:spPr>
            <a:xfrm>
              <a:off x="3031800" y="1642375"/>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4" y="1901"/>
                  </a:lnTo>
                  <a:lnTo>
                    <a:pt x="8715"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8"/>
            <p:cNvSpPr/>
            <p:nvPr/>
          </p:nvSpPr>
          <p:spPr>
            <a:xfrm>
              <a:off x="3031800" y="2354775"/>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4" y="1901"/>
                  </a:lnTo>
                  <a:lnTo>
                    <a:pt x="871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8"/>
            <p:cNvSpPr/>
            <p:nvPr/>
          </p:nvSpPr>
          <p:spPr>
            <a:xfrm>
              <a:off x="3031800" y="3067150"/>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4" y="1901"/>
                  </a:lnTo>
                  <a:lnTo>
                    <a:pt x="8715"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8"/>
            <p:cNvSpPr/>
            <p:nvPr/>
          </p:nvSpPr>
          <p:spPr>
            <a:xfrm>
              <a:off x="3031800" y="3779550"/>
              <a:ext cx="462075" cy="374350"/>
            </a:xfrm>
            <a:custGeom>
              <a:avLst/>
              <a:gdLst/>
              <a:ahLst/>
              <a:cxnLst/>
              <a:rect l="l" t="t" r="r" b="b"/>
              <a:pathLst>
                <a:path w="18483" h="14974" extrusionOk="0">
                  <a:moveTo>
                    <a:pt x="1" y="0"/>
                  </a:moveTo>
                  <a:lnTo>
                    <a:pt x="1" y="1901"/>
                  </a:lnTo>
                  <a:lnTo>
                    <a:pt x="1" y="13074"/>
                  </a:lnTo>
                  <a:lnTo>
                    <a:pt x="1" y="14973"/>
                  </a:lnTo>
                  <a:lnTo>
                    <a:pt x="18483" y="14973"/>
                  </a:lnTo>
                  <a:lnTo>
                    <a:pt x="18483" y="1901"/>
                  </a:lnTo>
                  <a:lnTo>
                    <a:pt x="9334" y="1901"/>
                  </a:lnTo>
                  <a:lnTo>
                    <a:pt x="871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8"/>
            <p:cNvSpPr/>
            <p:nvPr/>
          </p:nvSpPr>
          <p:spPr>
            <a:xfrm>
              <a:off x="4428175" y="930000"/>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5" y="1901"/>
                  </a:lnTo>
                  <a:lnTo>
                    <a:pt x="871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8"/>
            <p:cNvSpPr/>
            <p:nvPr/>
          </p:nvSpPr>
          <p:spPr>
            <a:xfrm>
              <a:off x="5318675" y="930000"/>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3" y="1901"/>
                  </a:lnTo>
                  <a:lnTo>
                    <a:pt x="871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8"/>
            <p:cNvSpPr/>
            <p:nvPr/>
          </p:nvSpPr>
          <p:spPr>
            <a:xfrm>
              <a:off x="4428175" y="1642375"/>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5" y="1901"/>
                  </a:lnTo>
                  <a:lnTo>
                    <a:pt x="8715"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8"/>
            <p:cNvSpPr/>
            <p:nvPr/>
          </p:nvSpPr>
          <p:spPr>
            <a:xfrm>
              <a:off x="5318675" y="2354775"/>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3" y="1901"/>
                  </a:lnTo>
                  <a:lnTo>
                    <a:pt x="871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8"/>
            <p:cNvSpPr/>
            <p:nvPr/>
          </p:nvSpPr>
          <p:spPr>
            <a:xfrm>
              <a:off x="5318675" y="1642375"/>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3" y="1901"/>
                  </a:lnTo>
                  <a:lnTo>
                    <a:pt x="8715"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8"/>
            <p:cNvSpPr/>
            <p:nvPr/>
          </p:nvSpPr>
          <p:spPr>
            <a:xfrm>
              <a:off x="4428175" y="2354775"/>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5" y="1901"/>
                  </a:lnTo>
                  <a:lnTo>
                    <a:pt x="871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8"/>
            <p:cNvSpPr/>
            <p:nvPr/>
          </p:nvSpPr>
          <p:spPr>
            <a:xfrm>
              <a:off x="4428175" y="3067150"/>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5" y="1901"/>
                  </a:lnTo>
                  <a:lnTo>
                    <a:pt x="8715"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8"/>
            <p:cNvSpPr/>
            <p:nvPr/>
          </p:nvSpPr>
          <p:spPr>
            <a:xfrm>
              <a:off x="5318675" y="3067150"/>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3" y="1901"/>
                  </a:lnTo>
                  <a:lnTo>
                    <a:pt x="8715"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8"/>
            <p:cNvSpPr/>
            <p:nvPr/>
          </p:nvSpPr>
          <p:spPr>
            <a:xfrm>
              <a:off x="4428175" y="3779550"/>
              <a:ext cx="462075" cy="374350"/>
            </a:xfrm>
            <a:custGeom>
              <a:avLst/>
              <a:gdLst/>
              <a:ahLst/>
              <a:cxnLst/>
              <a:rect l="l" t="t" r="r" b="b"/>
              <a:pathLst>
                <a:path w="18483" h="14974" extrusionOk="0">
                  <a:moveTo>
                    <a:pt x="1" y="0"/>
                  </a:moveTo>
                  <a:lnTo>
                    <a:pt x="1" y="1901"/>
                  </a:lnTo>
                  <a:lnTo>
                    <a:pt x="1" y="13074"/>
                  </a:lnTo>
                  <a:lnTo>
                    <a:pt x="1" y="14973"/>
                  </a:lnTo>
                  <a:lnTo>
                    <a:pt x="18483" y="14973"/>
                  </a:lnTo>
                  <a:lnTo>
                    <a:pt x="18483" y="1901"/>
                  </a:lnTo>
                  <a:lnTo>
                    <a:pt x="9335" y="1901"/>
                  </a:lnTo>
                  <a:lnTo>
                    <a:pt x="871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8"/>
            <p:cNvSpPr/>
            <p:nvPr/>
          </p:nvSpPr>
          <p:spPr>
            <a:xfrm>
              <a:off x="5318675" y="3779550"/>
              <a:ext cx="462075" cy="374350"/>
            </a:xfrm>
            <a:custGeom>
              <a:avLst/>
              <a:gdLst/>
              <a:ahLst/>
              <a:cxnLst/>
              <a:rect l="l" t="t" r="r" b="b"/>
              <a:pathLst>
                <a:path w="18483" h="14974" extrusionOk="0">
                  <a:moveTo>
                    <a:pt x="1" y="0"/>
                  </a:moveTo>
                  <a:lnTo>
                    <a:pt x="1" y="1901"/>
                  </a:lnTo>
                  <a:lnTo>
                    <a:pt x="1" y="13074"/>
                  </a:lnTo>
                  <a:lnTo>
                    <a:pt x="1" y="14973"/>
                  </a:lnTo>
                  <a:lnTo>
                    <a:pt x="18483" y="14973"/>
                  </a:lnTo>
                  <a:lnTo>
                    <a:pt x="18483" y="1901"/>
                  </a:lnTo>
                  <a:lnTo>
                    <a:pt x="9333" y="1901"/>
                  </a:lnTo>
                  <a:lnTo>
                    <a:pt x="871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8"/>
            <p:cNvSpPr/>
            <p:nvPr/>
          </p:nvSpPr>
          <p:spPr>
            <a:xfrm>
              <a:off x="3031800" y="930000"/>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4" y="1901"/>
                  </a:lnTo>
                  <a:lnTo>
                    <a:pt x="871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8"/>
            <p:cNvSpPr/>
            <p:nvPr/>
          </p:nvSpPr>
          <p:spPr>
            <a:xfrm>
              <a:off x="3031800" y="1642375"/>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4" y="1901"/>
                  </a:lnTo>
                  <a:lnTo>
                    <a:pt x="8715"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8"/>
            <p:cNvSpPr/>
            <p:nvPr/>
          </p:nvSpPr>
          <p:spPr>
            <a:xfrm>
              <a:off x="3031800" y="2354775"/>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4" y="1901"/>
                  </a:lnTo>
                  <a:lnTo>
                    <a:pt x="871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8"/>
            <p:cNvSpPr/>
            <p:nvPr/>
          </p:nvSpPr>
          <p:spPr>
            <a:xfrm>
              <a:off x="3031800" y="3067150"/>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4" y="1901"/>
                  </a:lnTo>
                  <a:lnTo>
                    <a:pt x="8715"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8"/>
            <p:cNvSpPr/>
            <p:nvPr/>
          </p:nvSpPr>
          <p:spPr>
            <a:xfrm>
              <a:off x="3031800" y="3779550"/>
              <a:ext cx="462075" cy="374350"/>
            </a:xfrm>
            <a:custGeom>
              <a:avLst/>
              <a:gdLst/>
              <a:ahLst/>
              <a:cxnLst/>
              <a:rect l="l" t="t" r="r" b="b"/>
              <a:pathLst>
                <a:path w="18483" h="14974" extrusionOk="0">
                  <a:moveTo>
                    <a:pt x="1" y="0"/>
                  </a:moveTo>
                  <a:lnTo>
                    <a:pt x="1" y="1901"/>
                  </a:lnTo>
                  <a:lnTo>
                    <a:pt x="1" y="13074"/>
                  </a:lnTo>
                  <a:lnTo>
                    <a:pt x="1" y="14973"/>
                  </a:lnTo>
                  <a:lnTo>
                    <a:pt x="18483" y="14973"/>
                  </a:lnTo>
                  <a:lnTo>
                    <a:pt x="18483" y="1901"/>
                  </a:lnTo>
                  <a:lnTo>
                    <a:pt x="9334" y="1901"/>
                  </a:lnTo>
                  <a:lnTo>
                    <a:pt x="871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8"/>
            <p:cNvSpPr/>
            <p:nvPr/>
          </p:nvSpPr>
          <p:spPr>
            <a:xfrm>
              <a:off x="4428175" y="930000"/>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5" y="1901"/>
                  </a:lnTo>
                  <a:lnTo>
                    <a:pt x="871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8"/>
            <p:cNvSpPr/>
            <p:nvPr/>
          </p:nvSpPr>
          <p:spPr>
            <a:xfrm>
              <a:off x="5318675" y="930000"/>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3" y="1901"/>
                  </a:lnTo>
                  <a:lnTo>
                    <a:pt x="871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8"/>
            <p:cNvSpPr/>
            <p:nvPr/>
          </p:nvSpPr>
          <p:spPr>
            <a:xfrm>
              <a:off x="4428175" y="1642375"/>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5" y="1901"/>
                  </a:lnTo>
                  <a:lnTo>
                    <a:pt x="8715"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8"/>
            <p:cNvSpPr/>
            <p:nvPr/>
          </p:nvSpPr>
          <p:spPr>
            <a:xfrm>
              <a:off x="5318675" y="2354775"/>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3" y="1901"/>
                  </a:lnTo>
                  <a:lnTo>
                    <a:pt x="871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8"/>
            <p:cNvSpPr/>
            <p:nvPr/>
          </p:nvSpPr>
          <p:spPr>
            <a:xfrm>
              <a:off x="5318675" y="1642375"/>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3" y="1901"/>
                  </a:lnTo>
                  <a:lnTo>
                    <a:pt x="8715"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8"/>
            <p:cNvSpPr/>
            <p:nvPr/>
          </p:nvSpPr>
          <p:spPr>
            <a:xfrm>
              <a:off x="4428175" y="2354775"/>
              <a:ext cx="462075" cy="374350"/>
            </a:xfrm>
            <a:custGeom>
              <a:avLst/>
              <a:gdLst/>
              <a:ahLst/>
              <a:cxnLst/>
              <a:rect l="l" t="t" r="r" b="b"/>
              <a:pathLst>
                <a:path w="18483" h="14974" extrusionOk="0">
                  <a:moveTo>
                    <a:pt x="1" y="0"/>
                  </a:moveTo>
                  <a:lnTo>
                    <a:pt x="1" y="1901"/>
                  </a:lnTo>
                  <a:lnTo>
                    <a:pt x="1" y="13073"/>
                  </a:lnTo>
                  <a:lnTo>
                    <a:pt x="1" y="14973"/>
                  </a:lnTo>
                  <a:lnTo>
                    <a:pt x="18483" y="14973"/>
                  </a:lnTo>
                  <a:lnTo>
                    <a:pt x="18483" y="1901"/>
                  </a:lnTo>
                  <a:lnTo>
                    <a:pt x="9335" y="1901"/>
                  </a:lnTo>
                  <a:lnTo>
                    <a:pt x="871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8"/>
            <p:cNvSpPr/>
            <p:nvPr/>
          </p:nvSpPr>
          <p:spPr>
            <a:xfrm>
              <a:off x="4428175" y="3067150"/>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5" y="1901"/>
                  </a:lnTo>
                  <a:lnTo>
                    <a:pt x="8715"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8"/>
            <p:cNvSpPr/>
            <p:nvPr/>
          </p:nvSpPr>
          <p:spPr>
            <a:xfrm>
              <a:off x="5318675" y="3067150"/>
              <a:ext cx="462075" cy="374350"/>
            </a:xfrm>
            <a:custGeom>
              <a:avLst/>
              <a:gdLst/>
              <a:ahLst/>
              <a:cxnLst/>
              <a:rect l="l" t="t" r="r" b="b"/>
              <a:pathLst>
                <a:path w="18483" h="14974" extrusionOk="0">
                  <a:moveTo>
                    <a:pt x="1" y="1"/>
                  </a:moveTo>
                  <a:lnTo>
                    <a:pt x="1" y="1901"/>
                  </a:lnTo>
                  <a:lnTo>
                    <a:pt x="1" y="13073"/>
                  </a:lnTo>
                  <a:lnTo>
                    <a:pt x="1" y="14974"/>
                  </a:lnTo>
                  <a:lnTo>
                    <a:pt x="18483" y="14974"/>
                  </a:lnTo>
                  <a:lnTo>
                    <a:pt x="18483" y="1901"/>
                  </a:lnTo>
                  <a:lnTo>
                    <a:pt x="9333" y="1901"/>
                  </a:lnTo>
                  <a:lnTo>
                    <a:pt x="8715"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8"/>
            <p:cNvSpPr/>
            <p:nvPr/>
          </p:nvSpPr>
          <p:spPr>
            <a:xfrm>
              <a:off x="4428175" y="3779550"/>
              <a:ext cx="462075" cy="374350"/>
            </a:xfrm>
            <a:custGeom>
              <a:avLst/>
              <a:gdLst/>
              <a:ahLst/>
              <a:cxnLst/>
              <a:rect l="l" t="t" r="r" b="b"/>
              <a:pathLst>
                <a:path w="18483" h="14974" extrusionOk="0">
                  <a:moveTo>
                    <a:pt x="1" y="0"/>
                  </a:moveTo>
                  <a:lnTo>
                    <a:pt x="1" y="1901"/>
                  </a:lnTo>
                  <a:lnTo>
                    <a:pt x="1" y="13074"/>
                  </a:lnTo>
                  <a:lnTo>
                    <a:pt x="1" y="14973"/>
                  </a:lnTo>
                  <a:lnTo>
                    <a:pt x="18483" y="14973"/>
                  </a:lnTo>
                  <a:lnTo>
                    <a:pt x="18483" y="1901"/>
                  </a:lnTo>
                  <a:lnTo>
                    <a:pt x="9335" y="1901"/>
                  </a:lnTo>
                  <a:lnTo>
                    <a:pt x="871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8"/>
            <p:cNvSpPr/>
            <p:nvPr/>
          </p:nvSpPr>
          <p:spPr>
            <a:xfrm>
              <a:off x="5318675" y="3779550"/>
              <a:ext cx="462075" cy="374350"/>
            </a:xfrm>
            <a:custGeom>
              <a:avLst/>
              <a:gdLst/>
              <a:ahLst/>
              <a:cxnLst/>
              <a:rect l="l" t="t" r="r" b="b"/>
              <a:pathLst>
                <a:path w="18483" h="14974" extrusionOk="0">
                  <a:moveTo>
                    <a:pt x="1" y="0"/>
                  </a:moveTo>
                  <a:lnTo>
                    <a:pt x="1" y="1901"/>
                  </a:lnTo>
                  <a:lnTo>
                    <a:pt x="1" y="13074"/>
                  </a:lnTo>
                  <a:lnTo>
                    <a:pt x="1" y="14973"/>
                  </a:lnTo>
                  <a:lnTo>
                    <a:pt x="18483" y="14973"/>
                  </a:lnTo>
                  <a:lnTo>
                    <a:pt x="18483" y="1901"/>
                  </a:lnTo>
                  <a:lnTo>
                    <a:pt x="9333" y="1901"/>
                  </a:lnTo>
                  <a:lnTo>
                    <a:pt x="871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8"/>
            <p:cNvSpPr/>
            <p:nvPr/>
          </p:nvSpPr>
          <p:spPr>
            <a:xfrm>
              <a:off x="2526325" y="5162250"/>
              <a:ext cx="1511925" cy="314375"/>
            </a:xfrm>
            <a:custGeom>
              <a:avLst/>
              <a:gdLst/>
              <a:ahLst/>
              <a:cxnLst/>
              <a:rect l="l" t="t" r="r" b="b"/>
              <a:pathLst>
                <a:path w="60477" h="12575" extrusionOk="0">
                  <a:moveTo>
                    <a:pt x="30239" y="0"/>
                  </a:moveTo>
                  <a:cubicBezTo>
                    <a:pt x="22219" y="0"/>
                    <a:pt x="14527" y="663"/>
                    <a:pt x="8857" y="1842"/>
                  </a:cubicBezTo>
                  <a:cubicBezTo>
                    <a:pt x="3186" y="3021"/>
                    <a:pt x="0" y="4620"/>
                    <a:pt x="0" y="6287"/>
                  </a:cubicBezTo>
                  <a:cubicBezTo>
                    <a:pt x="0" y="7955"/>
                    <a:pt x="3186" y="9554"/>
                    <a:pt x="8857" y="10733"/>
                  </a:cubicBezTo>
                  <a:cubicBezTo>
                    <a:pt x="14527" y="11912"/>
                    <a:pt x="22219" y="12575"/>
                    <a:pt x="30239" y="12575"/>
                  </a:cubicBezTo>
                  <a:cubicBezTo>
                    <a:pt x="38258" y="12575"/>
                    <a:pt x="45949" y="11912"/>
                    <a:pt x="51620" y="10733"/>
                  </a:cubicBezTo>
                  <a:cubicBezTo>
                    <a:pt x="57291" y="9554"/>
                    <a:pt x="60477" y="7955"/>
                    <a:pt x="60477" y="6287"/>
                  </a:cubicBezTo>
                  <a:cubicBezTo>
                    <a:pt x="60477" y="4620"/>
                    <a:pt x="57291" y="3021"/>
                    <a:pt x="51620" y="1842"/>
                  </a:cubicBezTo>
                  <a:cubicBezTo>
                    <a:pt x="45949" y="663"/>
                    <a:pt x="38258" y="0"/>
                    <a:pt x="30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8"/>
            <p:cNvSpPr/>
            <p:nvPr/>
          </p:nvSpPr>
          <p:spPr>
            <a:xfrm>
              <a:off x="3839425" y="1508400"/>
              <a:ext cx="622550" cy="510700"/>
            </a:xfrm>
            <a:custGeom>
              <a:avLst/>
              <a:gdLst/>
              <a:ahLst/>
              <a:cxnLst/>
              <a:rect l="l" t="t" r="r" b="b"/>
              <a:pathLst>
                <a:path w="24902" h="20428" extrusionOk="0">
                  <a:moveTo>
                    <a:pt x="19094" y="1"/>
                  </a:moveTo>
                  <a:cubicBezTo>
                    <a:pt x="17868" y="1"/>
                    <a:pt x="16718" y="381"/>
                    <a:pt x="16025" y="944"/>
                  </a:cubicBezTo>
                  <a:cubicBezTo>
                    <a:pt x="14053" y="2547"/>
                    <a:pt x="18614" y="2423"/>
                    <a:pt x="17258" y="3533"/>
                  </a:cubicBezTo>
                  <a:cubicBezTo>
                    <a:pt x="17054" y="3700"/>
                    <a:pt x="16813" y="3769"/>
                    <a:pt x="16538" y="3769"/>
                  </a:cubicBezTo>
                  <a:cubicBezTo>
                    <a:pt x="15210" y="3769"/>
                    <a:pt x="13081" y="2150"/>
                    <a:pt x="10389" y="2150"/>
                  </a:cubicBezTo>
                  <a:cubicBezTo>
                    <a:pt x="9941" y="2150"/>
                    <a:pt x="9477" y="2195"/>
                    <a:pt x="8999" y="2300"/>
                  </a:cubicBezTo>
                  <a:cubicBezTo>
                    <a:pt x="5054" y="3163"/>
                    <a:pt x="4438" y="8464"/>
                    <a:pt x="4438" y="8464"/>
                  </a:cubicBezTo>
                  <a:cubicBezTo>
                    <a:pt x="4438" y="8464"/>
                    <a:pt x="3945" y="8341"/>
                    <a:pt x="2835" y="8341"/>
                  </a:cubicBezTo>
                  <a:cubicBezTo>
                    <a:pt x="1726" y="8341"/>
                    <a:pt x="0" y="9080"/>
                    <a:pt x="0" y="12409"/>
                  </a:cubicBezTo>
                  <a:cubicBezTo>
                    <a:pt x="0" y="15737"/>
                    <a:pt x="123" y="18942"/>
                    <a:pt x="123" y="18942"/>
                  </a:cubicBezTo>
                  <a:cubicBezTo>
                    <a:pt x="123" y="18942"/>
                    <a:pt x="238" y="20428"/>
                    <a:pt x="2008" y="20428"/>
                  </a:cubicBezTo>
                  <a:cubicBezTo>
                    <a:pt x="2076" y="20428"/>
                    <a:pt x="2146" y="20426"/>
                    <a:pt x="2220" y="20421"/>
                  </a:cubicBezTo>
                  <a:cubicBezTo>
                    <a:pt x="4191" y="20298"/>
                    <a:pt x="4931" y="19435"/>
                    <a:pt x="4931" y="17833"/>
                  </a:cubicBezTo>
                  <a:cubicBezTo>
                    <a:pt x="4931" y="16230"/>
                    <a:pt x="6164" y="16846"/>
                    <a:pt x="7766" y="15613"/>
                  </a:cubicBezTo>
                  <a:cubicBezTo>
                    <a:pt x="9369" y="14380"/>
                    <a:pt x="8999" y="11422"/>
                    <a:pt x="11587" y="11299"/>
                  </a:cubicBezTo>
                  <a:cubicBezTo>
                    <a:pt x="11631" y="11297"/>
                    <a:pt x="11675" y="11296"/>
                    <a:pt x="11719" y="11296"/>
                  </a:cubicBezTo>
                  <a:cubicBezTo>
                    <a:pt x="14101" y="11296"/>
                    <a:pt x="16573" y="14304"/>
                    <a:pt x="18470" y="14304"/>
                  </a:cubicBezTo>
                  <a:cubicBezTo>
                    <a:pt x="18603" y="14304"/>
                    <a:pt x="18733" y="14289"/>
                    <a:pt x="18861" y="14257"/>
                  </a:cubicBezTo>
                  <a:cubicBezTo>
                    <a:pt x="20833" y="13765"/>
                    <a:pt x="24902" y="11052"/>
                    <a:pt x="24285" y="5135"/>
                  </a:cubicBezTo>
                  <a:cubicBezTo>
                    <a:pt x="23885" y="1297"/>
                    <a:pt x="21358" y="1"/>
                    <a:pt x="19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8"/>
            <p:cNvSpPr/>
            <p:nvPr/>
          </p:nvSpPr>
          <p:spPr>
            <a:xfrm>
              <a:off x="3831925" y="1500825"/>
              <a:ext cx="636925" cy="525775"/>
            </a:xfrm>
            <a:custGeom>
              <a:avLst/>
              <a:gdLst/>
              <a:ahLst/>
              <a:cxnLst/>
              <a:rect l="l" t="t" r="r" b="b"/>
              <a:pathLst>
                <a:path w="25477" h="21031" extrusionOk="0">
                  <a:moveTo>
                    <a:pt x="19394" y="603"/>
                  </a:moveTo>
                  <a:cubicBezTo>
                    <a:pt x="20049" y="603"/>
                    <a:pt x="20729" y="717"/>
                    <a:pt x="21365" y="981"/>
                  </a:cubicBezTo>
                  <a:cubicBezTo>
                    <a:pt x="22534" y="1465"/>
                    <a:pt x="23992" y="2637"/>
                    <a:pt x="24288" y="5469"/>
                  </a:cubicBezTo>
                  <a:cubicBezTo>
                    <a:pt x="24909" y="11437"/>
                    <a:pt x="20634" y="13883"/>
                    <a:pt x="19089" y="14270"/>
                  </a:cubicBezTo>
                  <a:cubicBezTo>
                    <a:pt x="18986" y="14296"/>
                    <a:pt x="18881" y="14307"/>
                    <a:pt x="18771" y="14307"/>
                  </a:cubicBezTo>
                  <a:cubicBezTo>
                    <a:pt x="17965" y="14307"/>
                    <a:pt x="16977" y="13661"/>
                    <a:pt x="15937" y="12981"/>
                  </a:cubicBezTo>
                  <a:cubicBezTo>
                    <a:pt x="14669" y="12152"/>
                    <a:pt x="13374" y="11300"/>
                    <a:pt x="12009" y="11300"/>
                  </a:cubicBezTo>
                  <a:cubicBezTo>
                    <a:pt x="11964" y="11300"/>
                    <a:pt x="11919" y="11301"/>
                    <a:pt x="11874" y="11303"/>
                  </a:cubicBezTo>
                  <a:cubicBezTo>
                    <a:pt x="10118" y="11387"/>
                    <a:pt x="9560" y="12678"/>
                    <a:pt x="9068" y="13818"/>
                  </a:cubicBezTo>
                  <a:cubicBezTo>
                    <a:pt x="8751" y="14550"/>
                    <a:pt x="8454" y="15241"/>
                    <a:pt x="7884" y="15679"/>
                  </a:cubicBezTo>
                  <a:cubicBezTo>
                    <a:pt x="7291" y="16136"/>
                    <a:pt x="6764" y="16318"/>
                    <a:pt x="6299" y="16479"/>
                  </a:cubicBezTo>
                  <a:cubicBezTo>
                    <a:pt x="5565" y="16732"/>
                    <a:pt x="4931" y="16951"/>
                    <a:pt x="4931" y="18136"/>
                  </a:cubicBezTo>
                  <a:cubicBezTo>
                    <a:pt x="4931" y="19654"/>
                    <a:pt x="4228" y="20318"/>
                    <a:pt x="2500" y="20425"/>
                  </a:cubicBezTo>
                  <a:cubicBezTo>
                    <a:pt x="2436" y="20429"/>
                    <a:pt x="2374" y="20431"/>
                    <a:pt x="2314" y="20431"/>
                  </a:cubicBezTo>
                  <a:cubicBezTo>
                    <a:pt x="893" y="20431"/>
                    <a:pt x="737" y="19376"/>
                    <a:pt x="722" y="19225"/>
                  </a:cubicBezTo>
                  <a:cubicBezTo>
                    <a:pt x="716" y="19046"/>
                    <a:pt x="600" y="15917"/>
                    <a:pt x="600" y="12712"/>
                  </a:cubicBezTo>
                  <a:cubicBezTo>
                    <a:pt x="600" y="9215"/>
                    <a:pt x="2542" y="8943"/>
                    <a:pt x="3136" y="8943"/>
                  </a:cubicBezTo>
                  <a:cubicBezTo>
                    <a:pt x="4182" y="8943"/>
                    <a:pt x="4662" y="9057"/>
                    <a:pt x="4667" y="9058"/>
                  </a:cubicBezTo>
                  <a:cubicBezTo>
                    <a:pt x="4690" y="9064"/>
                    <a:pt x="4715" y="9067"/>
                    <a:pt x="4739" y="9067"/>
                  </a:cubicBezTo>
                  <a:cubicBezTo>
                    <a:pt x="4799" y="9067"/>
                    <a:pt x="4859" y="9048"/>
                    <a:pt x="4909" y="9012"/>
                  </a:cubicBezTo>
                  <a:cubicBezTo>
                    <a:pt x="4980" y="8964"/>
                    <a:pt x="5026" y="8887"/>
                    <a:pt x="5036" y="8801"/>
                  </a:cubicBezTo>
                  <a:cubicBezTo>
                    <a:pt x="5042" y="8750"/>
                    <a:pt x="5670" y="3704"/>
                    <a:pt x="9363" y="2896"/>
                  </a:cubicBezTo>
                  <a:cubicBezTo>
                    <a:pt x="9819" y="2796"/>
                    <a:pt x="10262" y="2754"/>
                    <a:pt x="10690" y="2754"/>
                  </a:cubicBezTo>
                  <a:cubicBezTo>
                    <a:pt x="12214" y="2754"/>
                    <a:pt x="13559" y="3295"/>
                    <a:pt x="14689" y="3751"/>
                  </a:cubicBezTo>
                  <a:cubicBezTo>
                    <a:pt x="15520" y="4085"/>
                    <a:pt x="16239" y="4374"/>
                    <a:pt x="16845" y="4374"/>
                  </a:cubicBezTo>
                  <a:cubicBezTo>
                    <a:pt x="17180" y="4374"/>
                    <a:pt x="17481" y="4285"/>
                    <a:pt x="17748" y="4068"/>
                  </a:cubicBezTo>
                  <a:cubicBezTo>
                    <a:pt x="17850" y="3984"/>
                    <a:pt x="18161" y="3730"/>
                    <a:pt x="18108" y="3372"/>
                  </a:cubicBezTo>
                  <a:cubicBezTo>
                    <a:pt x="18047" y="2956"/>
                    <a:pt x="17551" y="2751"/>
                    <a:pt x="17026" y="2534"/>
                  </a:cubicBezTo>
                  <a:cubicBezTo>
                    <a:pt x="16698" y="2398"/>
                    <a:pt x="16152" y="2172"/>
                    <a:pt x="16124" y="1985"/>
                  </a:cubicBezTo>
                  <a:cubicBezTo>
                    <a:pt x="16111" y="1904"/>
                    <a:pt x="16208" y="1728"/>
                    <a:pt x="16515" y="1480"/>
                  </a:cubicBezTo>
                  <a:cubicBezTo>
                    <a:pt x="17155" y="958"/>
                    <a:pt x="18238" y="603"/>
                    <a:pt x="19394" y="603"/>
                  </a:cubicBezTo>
                  <a:close/>
                  <a:moveTo>
                    <a:pt x="19393" y="1"/>
                  </a:moveTo>
                  <a:cubicBezTo>
                    <a:pt x="18076" y="1"/>
                    <a:pt x="16863" y="425"/>
                    <a:pt x="16136" y="1015"/>
                  </a:cubicBezTo>
                  <a:cubicBezTo>
                    <a:pt x="15679" y="1387"/>
                    <a:pt x="15481" y="1732"/>
                    <a:pt x="15531" y="2071"/>
                  </a:cubicBezTo>
                  <a:cubicBezTo>
                    <a:pt x="15607" y="2595"/>
                    <a:pt x="16212" y="2845"/>
                    <a:pt x="16797" y="3087"/>
                  </a:cubicBezTo>
                  <a:cubicBezTo>
                    <a:pt x="17048" y="3191"/>
                    <a:pt x="17466" y="3364"/>
                    <a:pt x="17516" y="3442"/>
                  </a:cubicBezTo>
                  <a:cubicBezTo>
                    <a:pt x="17516" y="3442"/>
                    <a:pt x="17499" y="3497"/>
                    <a:pt x="17368" y="3604"/>
                  </a:cubicBezTo>
                  <a:cubicBezTo>
                    <a:pt x="17224" y="3722"/>
                    <a:pt x="17044" y="3771"/>
                    <a:pt x="16832" y="3771"/>
                  </a:cubicBezTo>
                  <a:cubicBezTo>
                    <a:pt x="16343" y="3771"/>
                    <a:pt x="15684" y="3506"/>
                    <a:pt x="14913" y="3196"/>
                  </a:cubicBezTo>
                  <a:cubicBezTo>
                    <a:pt x="13731" y="2719"/>
                    <a:pt x="12325" y="2153"/>
                    <a:pt x="10701" y="2153"/>
                  </a:cubicBezTo>
                  <a:cubicBezTo>
                    <a:pt x="10231" y="2153"/>
                    <a:pt x="9742" y="2200"/>
                    <a:pt x="9236" y="2311"/>
                  </a:cubicBezTo>
                  <a:cubicBezTo>
                    <a:pt x="5651" y="3095"/>
                    <a:pt x="4690" y="7233"/>
                    <a:pt x="4487" y="8421"/>
                  </a:cubicBezTo>
                  <a:cubicBezTo>
                    <a:pt x="4217" y="8385"/>
                    <a:pt x="3773" y="8344"/>
                    <a:pt x="3135" y="8344"/>
                  </a:cubicBezTo>
                  <a:cubicBezTo>
                    <a:pt x="1620" y="8344"/>
                    <a:pt x="0" y="9492"/>
                    <a:pt x="0" y="12712"/>
                  </a:cubicBezTo>
                  <a:cubicBezTo>
                    <a:pt x="0" y="16008"/>
                    <a:pt x="122" y="19224"/>
                    <a:pt x="124" y="19257"/>
                  </a:cubicBezTo>
                  <a:cubicBezTo>
                    <a:pt x="125" y="19260"/>
                    <a:pt x="125" y="19265"/>
                    <a:pt x="125" y="19268"/>
                  </a:cubicBezTo>
                  <a:cubicBezTo>
                    <a:pt x="126" y="19286"/>
                    <a:pt x="285" y="21031"/>
                    <a:pt x="2303" y="21031"/>
                  </a:cubicBezTo>
                  <a:cubicBezTo>
                    <a:pt x="2379" y="21031"/>
                    <a:pt x="2457" y="21028"/>
                    <a:pt x="2538" y="21024"/>
                  </a:cubicBezTo>
                  <a:cubicBezTo>
                    <a:pt x="4579" y="20896"/>
                    <a:pt x="5531" y="19979"/>
                    <a:pt x="5531" y="18136"/>
                  </a:cubicBezTo>
                  <a:cubicBezTo>
                    <a:pt x="5531" y="17378"/>
                    <a:pt x="5793" y="17287"/>
                    <a:pt x="6495" y="17045"/>
                  </a:cubicBezTo>
                  <a:cubicBezTo>
                    <a:pt x="6978" y="16878"/>
                    <a:pt x="7578" y="16670"/>
                    <a:pt x="8249" y="16154"/>
                  </a:cubicBezTo>
                  <a:cubicBezTo>
                    <a:pt x="8941" y="15621"/>
                    <a:pt x="9285" y="14825"/>
                    <a:pt x="9618" y="14055"/>
                  </a:cubicBezTo>
                  <a:cubicBezTo>
                    <a:pt x="10101" y="12934"/>
                    <a:pt x="10520" y="11967"/>
                    <a:pt x="11902" y="11902"/>
                  </a:cubicBezTo>
                  <a:cubicBezTo>
                    <a:pt x="11944" y="11899"/>
                    <a:pt x="11987" y="11898"/>
                    <a:pt x="12030" y="11898"/>
                  </a:cubicBezTo>
                  <a:cubicBezTo>
                    <a:pt x="13199" y="11898"/>
                    <a:pt x="14423" y="12705"/>
                    <a:pt x="15609" y="13482"/>
                  </a:cubicBezTo>
                  <a:cubicBezTo>
                    <a:pt x="16724" y="14212"/>
                    <a:pt x="17785" y="14907"/>
                    <a:pt x="18767" y="14907"/>
                  </a:cubicBezTo>
                  <a:cubicBezTo>
                    <a:pt x="18924" y="14907"/>
                    <a:pt x="19080" y="14889"/>
                    <a:pt x="19233" y="14851"/>
                  </a:cubicBezTo>
                  <a:cubicBezTo>
                    <a:pt x="21732" y="14226"/>
                    <a:pt x="25477" y="11110"/>
                    <a:pt x="24883" y="5407"/>
                  </a:cubicBezTo>
                  <a:cubicBezTo>
                    <a:pt x="24557" y="2282"/>
                    <a:pt x="22914" y="974"/>
                    <a:pt x="21594" y="428"/>
                  </a:cubicBezTo>
                  <a:cubicBezTo>
                    <a:pt x="20871" y="129"/>
                    <a:pt x="20117" y="1"/>
                    <a:pt x="19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8"/>
            <p:cNvSpPr/>
            <p:nvPr/>
          </p:nvSpPr>
          <p:spPr>
            <a:xfrm>
              <a:off x="4290750" y="1581100"/>
              <a:ext cx="164725" cy="176100"/>
            </a:xfrm>
            <a:custGeom>
              <a:avLst/>
              <a:gdLst/>
              <a:ahLst/>
              <a:cxnLst/>
              <a:rect l="l" t="t" r="r" b="b"/>
              <a:pathLst>
                <a:path w="6589" h="7044" extrusionOk="0">
                  <a:moveTo>
                    <a:pt x="5198" y="1"/>
                  </a:moveTo>
                  <a:cubicBezTo>
                    <a:pt x="5070" y="1"/>
                    <a:pt x="4947" y="75"/>
                    <a:pt x="4906" y="198"/>
                  </a:cubicBezTo>
                  <a:cubicBezTo>
                    <a:pt x="4854" y="355"/>
                    <a:pt x="4921" y="516"/>
                    <a:pt x="5078" y="568"/>
                  </a:cubicBezTo>
                  <a:cubicBezTo>
                    <a:pt x="5276" y="717"/>
                    <a:pt x="5874" y="1924"/>
                    <a:pt x="5832" y="3215"/>
                  </a:cubicBezTo>
                  <a:cubicBezTo>
                    <a:pt x="5798" y="4232"/>
                    <a:pt x="5384" y="5004"/>
                    <a:pt x="4602" y="5511"/>
                  </a:cubicBezTo>
                  <a:cubicBezTo>
                    <a:pt x="3453" y="6254"/>
                    <a:pt x="2448" y="6446"/>
                    <a:pt x="1715" y="6446"/>
                  </a:cubicBezTo>
                  <a:cubicBezTo>
                    <a:pt x="963" y="6446"/>
                    <a:pt x="498" y="6243"/>
                    <a:pt x="462" y="6227"/>
                  </a:cubicBezTo>
                  <a:cubicBezTo>
                    <a:pt x="422" y="6210"/>
                    <a:pt x="382" y="6202"/>
                    <a:pt x="341" y="6202"/>
                  </a:cubicBezTo>
                  <a:cubicBezTo>
                    <a:pt x="228" y="6202"/>
                    <a:pt x="119" y="6267"/>
                    <a:pt x="69" y="6376"/>
                  </a:cubicBezTo>
                  <a:cubicBezTo>
                    <a:pt x="0" y="6525"/>
                    <a:pt x="64" y="6701"/>
                    <a:pt x="212" y="6772"/>
                  </a:cubicBezTo>
                  <a:cubicBezTo>
                    <a:pt x="255" y="6792"/>
                    <a:pt x="819" y="7044"/>
                    <a:pt x="1717" y="7044"/>
                  </a:cubicBezTo>
                  <a:cubicBezTo>
                    <a:pt x="2550" y="7044"/>
                    <a:pt x="3669" y="6827"/>
                    <a:pt x="4927" y="6013"/>
                  </a:cubicBezTo>
                  <a:cubicBezTo>
                    <a:pt x="6069" y="5274"/>
                    <a:pt x="6588" y="4010"/>
                    <a:pt x="6390" y="2451"/>
                  </a:cubicBezTo>
                  <a:cubicBezTo>
                    <a:pt x="6249" y="1340"/>
                    <a:pt x="5721" y="157"/>
                    <a:pt x="5302" y="17"/>
                  </a:cubicBezTo>
                  <a:cubicBezTo>
                    <a:pt x="5268" y="6"/>
                    <a:pt x="5233" y="1"/>
                    <a:pt x="51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8"/>
            <p:cNvSpPr/>
            <p:nvPr/>
          </p:nvSpPr>
          <p:spPr>
            <a:xfrm>
              <a:off x="4010625" y="1621625"/>
              <a:ext cx="248550" cy="111025"/>
            </a:xfrm>
            <a:custGeom>
              <a:avLst/>
              <a:gdLst/>
              <a:ahLst/>
              <a:cxnLst/>
              <a:rect l="l" t="t" r="r" b="b"/>
              <a:pathLst>
                <a:path w="9942" h="4441" extrusionOk="0">
                  <a:moveTo>
                    <a:pt x="4170" y="0"/>
                  </a:moveTo>
                  <a:cubicBezTo>
                    <a:pt x="4159" y="0"/>
                    <a:pt x="4148" y="0"/>
                    <a:pt x="4136" y="1"/>
                  </a:cubicBezTo>
                  <a:cubicBezTo>
                    <a:pt x="977" y="1"/>
                    <a:pt x="42" y="3886"/>
                    <a:pt x="33" y="3926"/>
                  </a:cubicBezTo>
                  <a:cubicBezTo>
                    <a:pt x="0" y="4085"/>
                    <a:pt x="100" y="4243"/>
                    <a:pt x="260" y="4279"/>
                  </a:cubicBezTo>
                  <a:cubicBezTo>
                    <a:pt x="282" y="4284"/>
                    <a:pt x="305" y="4287"/>
                    <a:pt x="328" y="4287"/>
                  </a:cubicBezTo>
                  <a:cubicBezTo>
                    <a:pt x="461" y="4287"/>
                    <a:pt x="583" y="4196"/>
                    <a:pt x="617" y="4061"/>
                  </a:cubicBezTo>
                  <a:cubicBezTo>
                    <a:pt x="625" y="4025"/>
                    <a:pt x="1455" y="598"/>
                    <a:pt x="4134" y="598"/>
                  </a:cubicBezTo>
                  <a:cubicBezTo>
                    <a:pt x="4187" y="598"/>
                    <a:pt x="4241" y="600"/>
                    <a:pt x="4296" y="602"/>
                  </a:cubicBezTo>
                  <a:cubicBezTo>
                    <a:pt x="5852" y="677"/>
                    <a:pt x="6416" y="1460"/>
                    <a:pt x="7067" y="2366"/>
                  </a:cubicBezTo>
                  <a:cubicBezTo>
                    <a:pt x="7616" y="3130"/>
                    <a:pt x="8238" y="3995"/>
                    <a:pt x="9528" y="4425"/>
                  </a:cubicBezTo>
                  <a:cubicBezTo>
                    <a:pt x="9558" y="4435"/>
                    <a:pt x="9591" y="4441"/>
                    <a:pt x="9623" y="4441"/>
                  </a:cubicBezTo>
                  <a:cubicBezTo>
                    <a:pt x="9770" y="4441"/>
                    <a:pt x="9894" y="4333"/>
                    <a:pt x="9918" y="4188"/>
                  </a:cubicBezTo>
                  <a:cubicBezTo>
                    <a:pt x="9942" y="4044"/>
                    <a:pt x="9857" y="3903"/>
                    <a:pt x="9718" y="3857"/>
                  </a:cubicBezTo>
                  <a:cubicBezTo>
                    <a:pt x="8611" y="3487"/>
                    <a:pt x="8098" y="2773"/>
                    <a:pt x="7554" y="2016"/>
                  </a:cubicBezTo>
                  <a:cubicBezTo>
                    <a:pt x="6874" y="1071"/>
                    <a:pt x="6170" y="92"/>
                    <a:pt x="4324" y="4"/>
                  </a:cubicBezTo>
                  <a:cubicBezTo>
                    <a:pt x="4272" y="2"/>
                    <a:pt x="4221" y="0"/>
                    <a:pt x="4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8"/>
            <p:cNvSpPr/>
            <p:nvPr/>
          </p:nvSpPr>
          <p:spPr>
            <a:xfrm>
              <a:off x="3839900" y="1738050"/>
              <a:ext cx="146450" cy="204900"/>
            </a:xfrm>
            <a:custGeom>
              <a:avLst/>
              <a:gdLst/>
              <a:ahLst/>
              <a:cxnLst/>
              <a:rect l="l" t="t" r="r" b="b"/>
              <a:pathLst>
                <a:path w="5858" h="8196" extrusionOk="0">
                  <a:moveTo>
                    <a:pt x="2670" y="0"/>
                  </a:moveTo>
                  <a:cubicBezTo>
                    <a:pt x="2467" y="0"/>
                    <a:pt x="2262" y="25"/>
                    <a:pt x="2057" y="81"/>
                  </a:cubicBezTo>
                  <a:cubicBezTo>
                    <a:pt x="334" y="549"/>
                    <a:pt x="812" y="3034"/>
                    <a:pt x="1043" y="4226"/>
                  </a:cubicBezTo>
                  <a:cubicBezTo>
                    <a:pt x="1067" y="4351"/>
                    <a:pt x="1087" y="4461"/>
                    <a:pt x="1103" y="4551"/>
                  </a:cubicBezTo>
                  <a:cubicBezTo>
                    <a:pt x="1199" y="5129"/>
                    <a:pt x="535" y="6831"/>
                    <a:pt x="94" y="7769"/>
                  </a:cubicBezTo>
                  <a:cubicBezTo>
                    <a:pt x="0" y="7967"/>
                    <a:pt x="145" y="8195"/>
                    <a:pt x="366" y="8195"/>
                  </a:cubicBezTo>
                  <a:cubicBezTo>
                    <a:pt x="481" y="8195"/>
                    <a:pt x="586" y="8129"/>
                    <a:pt x="636" y="8023"/>
                  </a:cubicBezTo>
                  <a:cubicBezTo>
                    <a:pt x="760" y="7759"/>
                    <a:pt x="1851" y="5404"/>
                    <a:pt x="1694" y="4452"/>
                  </a:cubicBezTo>
                  <a:cubicBezTo>
                    <a:pt x="1678" y="4359"/>
                    <a:pt x="1655" y="4244"/>
                    <a:pt x="1630" y="4113"/>
                  </a:cubicBezTo>
                  <a:cubicBezTo>
                    <a:pt x="1435" y="3097"/>
                    <a:pt x="1027" y="983"/>
                    <a:pt x="2215" y="658"/>
                  </a:cubicBezTo>
                  <a:cubicBezTo>
                    <a:pt x="2366" y="617"/>
                    <a:pt x="2518" y="599"/>
                    <a:pt x="2671" y="599"/>
                  </a:cubicBezTo>
                  <a:cubicBezTo>
                    <a:pt x="3979" y="599"/>
                    <a:pt x="5299" y="1937"/>
                    <a:pt x="5314" y="1952"/>
                  </a:cubicBezTo>
                  <a:cubicBezTo>
                    <a:pt x="5372" y="2012"/>
                    <a:pt x="5450" y="2042"/>
                    <a:pt x="5527" y="2042"/>
                  </a:cubicBezTo>
                  <a:cubicBezTo>
                    <a:pt x="5603" y="2042"/>
                    <a:pt x="5678" y="2014"/>
                    <a:pt x="5737" y="1957"/>
                  </a:cubicBezTo>
                  <a:cubicBezTo>
                    <a:pt x="5854" y="1842"/>
                    <a:pt x="5858" y="1654"/>
                    <a:pt x="5743" y="1535"/>
                  </a:cubicBezTo>
                  <a:cubicBezTo>
                    <a:pt x="5674" y="1464"/>
                    <a:pt x="4233" y="0"/>
                    <a:pt x="2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8"/>
            <p:cNvSpPr/>
            <p:nvPr/>
          </p:nvSpPr>
          <p:spPr>
            <a:xfrm>
              <a:off x="2937450" y="2023325"/>
              <a:ext cx="289800" cy="408650"/>
            </a:xfrm>
            <a:custGeom>
              <a:avLst/>
              <a:gdLst/>
              <a:ahLst/>
              <a:cxnLst/>
              <a:rect l="l" t="t" r="r" b="b"/>
              <a:pathLst>
                <a:path w="11592" h="16346" extrusionOk="0">
                  <a:moveTo>
                    <a:pt x="7431" y="0"/>
                  </a:moveTo>
                  <a:lnTo>
                    <a:pt x="1" y="446"/>
                  </a:lnTo>
                  <a:lnTo>
                    <a:pt x="4459" y="16345"/>
                  </a:lnTo>
                  <a:lnTo>
                    <a:pt x="11591" y="16048"/>
                  </a:lnTo>
                  <a:lnTo>
                    <a:pt x="74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8"/>
            <p:cNvSpPr/>
            <p:nvPr/>
          </p:nvSpPr>
          <p:spPr>
            <a:xfrm>
              <a:off x="2928975" y="2015850"/>
              <a:ext cx="306700" cy="423625"/>
            </a:xfrm>
            <a:custGeom>
              <a:avLst/>
              <a:gdLst/>
              <a:ahLst/>
              <a:cxnLst/>
              <a:rect l="l" t="t" r="r" b="b"/>
              <a:pathLst>
                <a:path w="12268" h="16945" extrusionOk="0">
                  <a:moveTo>
                    <a:pt x="7541" y="613"/>
                  </a:moveTo>
                  <a:lnTo>
                    <a:pt x="11547" y="16064"/>
                  </a:lnTo>
                  <a:lnTo>
                    <a:pt x="5022" y="16336"/>
                  </a:lnTo>
                  <a:lnTo>
                    <a:pt x="728" y="1022"/>
                  </a:lnTo>
                  <a:lnTo>
                    <a:pt x="7541" y="613"/>
                  </a:lnTo>
                  <a:close/>
                  <a:moveTo>
                    <a:pt x="7767" y="0"/>
                  </a:moveTo>
                  <a:cubicBezTo>
                    <a:pt x="7762" y="0"/>
                    <a:pt x="7757" y="0"/>
                    <a:pt x="7752" y="1"/>
                  </a:cubicBezTo>
                  <a:lnTo>
                    <a:pt x="322" y="447"/>
                  </a:lnTo>
                  <a:cubicBezTo>
                    <a:pt x="132" y="458"/>
                    <a:pt x="1" y="642"/>
                    <a:pt x="52" y="825"/>
                  </a:cubicBezTo>
                  <a:lnTo>
                    <a:pt x="4510" y="16725"/>
                  </a:lnTo>
                  <a:cubicBezTo>
                    <a:pt x="4546" y="16855"/>
                    <a:pt x="4663" y="16944"/>
                    <a:pt x="4798" y="16944"/>
                  </a:cubicBezTo>
                  <a:cubicBezTo>
                    <a:pt x="4802" y="16944"/>
                    <a:pt x="4806" y="16944"/>
                    <a:pt x="4811" y="16943"/>
                  </a:cubicBezTo>
                  <a:lnTo>
                    <a:pt x="11943" y="16647"/>
                  </a:lnTo>
                  <a:cubicBezTo>
                    <a:pt x="12133" y="16639"/>
                    <a:pt x="12268" y="16457"/>
                    <a:pt x="12220" y="16272"/>
                  </a:cubicBezTo>
                  <a:lnTo>
                    <a:pt x="8059" y="224"/>
                  </a:lnTo>
                  <a:cubicBezTo>
                    <a:pt x="8025" y="91"/>
                    <a:pt x="7894" y="0"/>
                    <a:pt x="7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8"/>
            <p:cNvSpPr/>
            <p:nvPr/>
          </p:nvSpPr>
          <p:spPr>
            <a:xfrm>
              <a:off x="2915175" y="2155225"/>
              <a:ext cx="375225" cy="883250"/>
            </a:xfrm>
            <a:custGeom>
              <a:avLst/>
              <a:gdLst/>
              <a:ahLst/>
              <a:cxnLst/>
              <a:rect l="l" t="t" r="r" b="b"/>
              <a:pathLst>
                <a:path w="15009" h="35330" extrusionOk="0">
                  <a:moveTo>
                    <a:pt x="5638" y="1"/>
                  </a:moveTo>
                  <a:cubicBezTo>
                    <a:pt x="4093" y="1"/>
                    <a:pt x="1780" y="184"/>
                    <a:pt x="1041" y="817"/>
                  </a:cubicBezTo>
                  <a:cubicBezTo>
                    <a:pt x="1" y="1709"/>
                    <a:pt x="1785" y="5275"/>
                    <a:pt x="2081" y="6017"/>
                  </a:cubicBezTo>
                  <a:cubicBezTo>
                    <a:pt x="2378" y="6761"/>
                    <a:pt x="3865" y="14339"/>
                    <a:pt x="4459" y="16419"/>
                  </a:cubicBezTo>
                  <a:cubicBezTo>
                    <a:pt x="5053" y="18499"/>
                    <a:pt x="6539" y="33805"/>
                    <a:pt x="7430" y="35142"/>
                  </a:cubicBezTo>
                  <a:cubicBezTo>
                    <a:pt x="7517" y="35271"/>
                    <a:pt x="7657" y="35330"/>
                    <a:pt x="7841" y="35330"/>
                  </a:cubicBezTo>
                  <a:cubicBezTo>
                    <a:pt x="9553" y="35330"/>
                    <a:pt x="15008" y="30238"/>
                    <a:pt x="15008" y="30238"/>
                  </a:cubicBezTo>
                  <a:lnTo>
                    <a:pt x="12631" y="24889"/>
                  </a:lnTo>
                  <a:lnTo>
                    <a:pt x="10699" y="25929"/>
                  </a:lnTo>
                  <a:cubicBezTo>
                    <a:pt x="10699" y="25929"/>
                    <a:pt x="8322" y="18499"/>
                    <a:pt x="7281" y="15676"/>
                  </a:cubicBezTo>
                  <a:cubicBezTo>
                    <a:pt x="6242" y="12852"/>
                    <a:pt x="5944" y="11665"/>
                    <a:pt x="5944" y="11665"/>
                  </a:cubicBezTo>
                  <a:lnTo>
                    <a:pt x="5993" y="11636"/>
                  </a:lnTo>
                  <a:cubicBezTo>
                    <a:pt x="7025" y="11033"/>
                    <a:pt x="7548" y="9832"/>
                    <a:pt x="7287" y="8666"/>
                  </a:cubicBezTo>
                  <a:lnTo>
                    <a:pt x="6947" y="7153"/>
                  </a:lnTo>
                  <a:lnTo>
                    <a:pt x="6947" y="7153"/>
                  </a:lnTo>
                  <a:cubicBezTo>
                    <a:pt x="6947" y="7153"/>
                    <a:pt x="7227" y="7780"/>
                    <a:pt x="7802" y="7780"/>
                  </a:cubicBezTo>
                  <a:cubicBezTo>
                    <a:pt x="7977" y="7780"/>
                    <a:pt x="8179" y="7722"/>
                    <a:pt x="8409" y="7571"/>
                  </a:cubicBezTo>
                  <a:cubicBezTo>
                    <a:pt x="8906" y="7244"/>
                    <a:pt x="8377" y="3956"/>
                    <a:pt x="7782" y="2767"/>
                  </a:cubicBezTo>
                  <a:cubicBezTo>
                    <a:pt x="7556" y="2314"/>
                    <a:pt x="7127" y="2161"/>
                    <a:pt x="6650" y="2161"/>
                  </a:cubicBezTo>
                  <a:cubicBezTo>
                    <a:pt x="5876" y="2161"/>
                    <a:pt x="4975" y="2565"/>
                    <a:pt x="4607" y="2749"/>
                  </a:cubicBezTo>
                  <a:cubicBezTo>
                    <a:pt x="4013" y="3046"/>
                    <a:pt x="3418" y="3641"/>
                    <a:pt x="3418" y="3641"/>
                  </a:cubicBezTo>
                  <a:lnTo>
                    <a:pt x="2972" y="1857"/>
                  </a:lnTo>
                  <a:cubicBezTo>
                    <a:pt x="2972" y="1857"/>
                    <a:pt x="5202" y="1709"/>
                    <a:pt x="5648" y="1709"/>
                  </a:cubicBezTo>
                  <a:cubicBezTo>
                    <a:pt x="6093" y="1709"/>
                    <a:pt x="7728" y="222"/>
                    <a:pt x="6985" y="74"/>
                  </a:cubicBezTo>
                  <a:cubicBezTo>
                    <a:pt x="6769" y="31"/>
                    <a:pt x="6268" y="1"/>
                    <a:pt x="5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8"/>
            <p:cNvSpPr/>
            <p:nvPr/>
          </p:nvSpPr>
          <p:spPr>
            <a:xfrm>
              <a:off x="2912575" y="2147775"/>
              <a:ext cx="385950" cy="898175"/>
            </a:xfrm>
            <a:custGeom>
              <a:avLst/>
              <a:gdLst/>
              <a:ahLst/>
              <a:cxnLst/>
              <a:rect l="l" t="t" r="r" b="b"/>
              <a:pathLst>
                <a:path w="15438" h="35927" extrusionOk="0">
                  <a:moveTo>
                    <a:pt x="5815" y="2301"/>
                  </a:moveTo>
                  <a:lnTo>
                    <a:pt x="5815" y="2301"/>
                  </a:lnTo>
                  <a:cubicBezTo>
                    <a:pt x="5291" y="2441"/>
                    <a:pt x="4825" y="2655"/>
                    <a:pt x="4577" y="2778"/>
                  </a:cubicBezTo>
                  <a:cubicBezTo>
                    <a:pt x="4250" y="2942"/>
                    <a:pt x="3929" y="3184"/>
                    <a:pt x="3692" y="3382"/>
                  </a:cubicBezTo>
                  <a:lnTo>
                    <a:pt x="3454" y="2430"/>
                  </a:lnTo>
                  <a:cubicBezTo>
                    <a:pt x="4100" y="2388"/>
                    <a:pt x="5427" y="2305"/>
                    <a:pt x="5752" y="2305"/>
                  </a:cubicBezTo>
                  <a:cubicBezTo>
                    <a:pt x="5773" y="2305"/>
                    <a:pt x="5793" y="2304"/>
                    <a:pt x="5815" y="2301"/>
                  </a:cubicBezTo>
                  <a:close/>
                  <a:moveTo>
                    <a:pt x="5740" y="596"/>
                  </a:moveTo>
                  <a:cubicBezTo>
                    <a:pt x="6267" y="596"/>
                    <a:pt x="6704" y="617"/>
                    <a:pt x="6953" y="653"/>
                  </a:cubicBezTo>
                  <a:cubicBezTo>
                    <a:pt x="6792" y="990"/>
                    <a:pt x="5993" y="1674"/>
                    <a:pt x="5752" y="1706"/>
                  </a:cubicBezTo>
                  <a:cubicBezTo>
                    <a:pt x="5301" y="1706"/>
                    <a:pt x="3149" y="1849"/>
                    <a:pt x="3058" y="1855"/>
                  </a:cubicBezTo>
                  <a:cubicBezTo>
                    <a:pt x="2872" y="1867"/>
                    <a:pt x="2741" y="2045"/>
                    <a:pt x="2788" y="2227"/>
                  </a:cubicBezTo>
                  <a:lnTo>
                    <a:pt x="3234" y="4010"/>
                  </a:lnTo>
                  <a:cubicBezTo>
                    <a:pt x="3269" y="4153"/>
                    <a:pt x="3395" y="4237"/>
                    <a:pt x="3524" y="4237"/>
                  </a:cubicBezTo>
                  <a:cubicBezTo>
                    <a:pt x="3599" y="4237"/>
                    <a:pt x="3675" y="4209"/>
                    <a:pt x="3735" y="4149"/>
                  </a:cubicBezTo>
                  <a:cubicBezTo>
                    <a:pt x="3740" y="4144"/>
                    <a:pt x="4301" y="3586"/>
                    <a:pt x="4847" y="3313"/>
                  </a:cubicBezTo>
                  <a:cubicBezTo>
                    <a:pt x="5096" y="3188"/>
                    <a:pt x="6015" y="2757"/>
                    <a:pt x="6749" y="2757"/>
                  </a:cubicBezTo>
                  <a:cubicBezTo>
                    <a:pt x="7126" y="2757"/>
                    <a:pt x="7455" y="2871"/>
                    <a:pt x="7619" y="3199"/>
                  </a:cubicBezTo>
                  <a:cubicBezTo>
                    <a:pt x="8202" y="4364"/>
                    <a:pt x="8608" y="7259"/>
                    <a:pt x="8349" y="7617"/>
                  </a:cubicBezTo>
                  <a:cubicBezTo>
                    <a:pt x="8188" y="7724"/>
                    <a:pt x="8040" y="7778"/>
                    <a:pt x="7906" y="7778"/>
                  </a:cubicBezTo>
                  <a:cubicBezTo>
                    <a:pt x="7862" y="7778"/>
                    <a:pt x="7820" y="7772"/>
                    <a:pt x="7779" y="7760"/>
                  </a:cubicBezTo>
                  <a:cubicBezTo>
                    <a:pt x="7489" y="7677"/>
                    <a:pt x="7326" y="7330"/>
                    <a:pt x="7325" y="7328"/>
                  </a:cubicBezTo>
                  <a:cubicBezTo>
                    <a:pt x="7276" y="7217"/>
                    <a:pt x="7167" y="7150"/>
                    <a:pt x="7052" y="7150"/>
                  </a:cubicBezTo>
                  <a:cubicBezTo>
                    <a:pt x="7021" y="7150"/>
                    <a:pt x="6989" y="7155"/>
                    <a:pt x="6958" y="7165"/>
                  </a:cubicBezTo>
                  <a:cubicBezTo>
                    <a:pt x="6810" y="7214"/>
                    <a:pt x="6726" y="7365"/>
                    <a:pt x="6760" y="7516"/>
                  </a:cubicBezTo>
                  <a:lnTo>
                    <a:pt x="7099" y="9029"/>
                  </a:lnTo>
                  <a:cubicBezTo>
                    <a:pt x="7333" y="10072"/>
                    <a:pt x="6870" y="11136"/>
                    <a:pt x="5898" y="11703"/>
                  </a:cubicBezTo>
                  <a:cubicBezTo>
                    <a:pt x="5782" y="11770"/>
                    <a:pt x="5726" y="11905"/>
                    <a:pt x="5757" y="12035"/>
                  </a:cubicBezTo>
                  <a:cubicBezTo>
                    <a:pt x="5770" y="12084"/>
                    <a:pt x="6071" y="13271"/>
                    <a:pt x="7105" y="16078"/>
                  </a:cubicBezTo>
                  <a:cubicBezTo>
                    <a:pt x="8131" y="18863"/>
                    <a:pt x="10494" y="26244"/>
                    <a:pt x="10517" y="26318"/>
                  </a:cubicBezTo>
                  <a:cubicBezTo>
                    <a:pt x="10545" y="26403"/>
                    <a:pt x="10608" y="26472"/>
                    <a:pt x="10691" y="26504"/>
                  </a:cubicBezTo>
                  <a:cubicBezTo>
                    <a:pt x="10727" y="26519"/>
                    <a:pt x="10765" y="26526"/>
                    <a:pt x="10803" y="26526"/>
                  </a:cubicBezTo>
                  <a:cubicBezTo>
                    <a:pt x="10852" y="26526"/>
                    <a:pt x="10900" y="26514"/>
                    <a:pt x="10945" y="26491"/>
                  </a:cubicBezTo>
                  <a:lnTo>
                    <a:pt x="12592" y="25604"/>
                  </a:lnTo>
                  <a:lnTo>
                    <a:pt x="14752" y="30463"/>
                  </a:lnTo>
                  <a:cubicBezTo>
                    <a:pt x="12633" y="32420"/>
                    <a:pt x="9111" y="35330"/>
                    <a:pt x="7970" y="35330"/>
                  </a:cubicBezTo>
                  <a:cubicBezTo>
                    <a:pt x="7943" y="35330"/>
                    <a:pt x="7917" y="35328"/>
                    <a:pt x="7892" y="35325"/>
                  </a:cubicBezTo>
                  <a:cubicBezTo>
                    <a:pt x="7812" y="35315"/>
                    <a:pt x="7792" y="35287"/>
                    <a:pt x="7783" y="35274"/>
                  </a:cubicBezTo>
                  <a:cubicBezTo>
                    <a:pt x="7289" y="34533"/>
                    <a:pt x="6494" y="28356"/>
                    <a:pt x="5913" y="23846"/>
                  </a:cubicBezTo>
                  <a:cubicBezTo>
                    <a:pt x="5474" y="20438"/>
                    <a:pt x="5096" y="17493"/>
                    <a:pt x="4850" y="16634"/>
                  </a:cubicBezTo>
                  <a:cubicBezTo>
                    <a:pt x="4550" y="15586"/>
                    <a:pt x="4007" y="13061"/>
                    <a:pt x="3529" y="10834"/>
                  </a:cubicBezTo>
                  <a:cubicBezTo>
                    <a:pt x="2962" y="8194"/>
                    <a:pt x="2607" y="6567"/>
                    <a:pt x="2463" y="6205"/>
                  </a:cubicBezTo>
                  <a:cubicBezTo>
                    <a:pt x="2424" y="6107"/>
                    <a:pt x="2360" y="5964"/>
                    <a:pt x="2282" y="5785"/>
                  </a:cubicBezTo>
                  <a:cubicBezTo>
                    <a:pt x="1866" y="4843"/>
                    <a:pt x="600" y="1975"/>
                    <a:pt x="1339" y="1341"/>
                  </a:cubicBezTo>
                  <a:cubicBezTo>
                    <a:pt x="2000" y="776"/>
                    <a:pt x="4236" y="596"/>
                    <a:pt x="5740" y="596"/>
                  </a:cubicBezTo>
                  <a:close/>
                  <a:moveTo>
                    <a:pt x="5719" y="1"/>
                  </a:moveTo>
                  <a:cubicBezTo>
                    <a:pt x="4129" y="1"/>
                    <a:pt x="1764" y="189"/>
                    <a:pt x="950" y="887"/>
                  </a:cubicBezTo>
                  <a:cubicBezTo>
                    <a:pt x="0" y="1700"/>
                    <a:pt x="814" y="3941"/>
                    <a:pt x="1734" y="6026"/>
                  </a:cubicBezTo>
                  <a:cubicBezTo>
                    <a:pt x="1809" y="6197"/>
                    <a:pt x="1869" y="6334"/>
                    <a:pt x="1907" y="6426"/>
                  </a:cubicBezTo>
                  <a:cubicBezTo>
                    <a:pt x="2043" y="6768"/>
                    <a:pt x="2500" y="8898"/>
                    <a:pt x="2944" y="10959"/>
                  </a:cubicBezTo>
                  <a:cubicBezTo>
                    <a:pt x="3447" y="13305"/>
                    <a:pt x="3969" y="15731"/>
                    <a:pt x="4274" y="16798"/>
                  </a:cubicBezTo>
                  <a:cubicBezTo>
                    <a:pt x="4507" y="17615"/>
                    <a:pt x="4902" y="20679"/>
                    <a:pt x="5319" y="23922"/>
                  </a:cubicBezTo>
                  <a:cubicBezTo>
                    <a:pt x="6135" y="30260"/>
                    <a:pt x="6755" y="34810"/>
                    <a:pt x="7284" y="35605"/>
                  </a:cubicBezTo>
                  <a:cubicBezTo>
                    <a:pt x="7368" y="35731"/>
                    <a:pt x="7529" y="35886"/>
                    <a:pt x="7822" y="35921"/>
                  </a:cubicBezTo>
                  <a:cubicBezTo>
                    <a:pt x="7858" y="35924"/>
                    <a:pt x="7893" y="35925"/>
                    <a:pt x="7928" y="35926"/>
                  </a:cubicBezTo>
                  <a:cubicBezTo>
                    <a:pt x="9723" y="35926"/>
                    <a:pt x="14739" y="31293"/>
                    <a:pt x="15316" y="30754"/>
                  </a:cubicBezTo>
                  <a:cubicBezTo>
                    <a:pt x="15410" y="30667"/>
                    <a:pt x="15437" y="30530"/>
                    <a:pt x="15386" y="30414"/>
                  </a:cubicBezTo>
                  <a:lnTo>
                    <a:pt x="13007" y="25063"/>
                  </a:lnTo>
                  <a:cubicBezTo>
                    <a:pt x="12957" y="24952"/>
                    <a:pt x="12847" y="24886"/>
                    <a:pt x="12733" y="24886"/>
                  </a:cubicBezTo>
                  <a:cubicBezTo>
                    <a:pt x="12686" y="24886"/>
                    <a:pt x="12637" y="24897"/>
                    <a:pt x="12592" y="24922"/>
                  </a:cubicBezTo>
                  <a:lnTo>
                    <a:pt x="10978" y="25792"/>
                  </a:lnTo>
                  <a:cubicBezTo>
                    <a:pt x="10497" y="24296"/>
                    <a:pt x="8568" y="18319"/>
                    <a:pt x="7666" y="15870"/>
                  </a:cubicBezTo>
                  <a:cubicBezTo>
                    <a:pt x="6886" y="13752"/>
                    <a:pt x="6524" y="12552"/>
                    <a:pt x="6395" y="12099"/>
                  </a:cubicBezTo>
                  <a:cubicBezTo>
                    <a:pt x="7451" y="11404"/>
                    <a:pt x="7963" y="10128"/>
                    <a:pt x="7683" y="8897"/>
                  </a:cubicBezTo>
                  <a:lnTo>
                    <a:pt x="7553" y="8317"/>
                  </a:lnTo>
                  <a:lnTo>
                    <a:pt x="7553" y="8317"/>
                  </a:lnTo>
                  <a:cubicBezTo>
                    <a:pt x="7571" y="8323"/>
                    <a:pt x="7589" y="8329"/>
                    <a:pt x="7607" y="8335"/>
                  </a:cubicBezTo>
                  <a:cubicBezTo>
                    <a:pt x="7706" y="8363"/>
                    <a:pt x="7806" y="8377"/>
                    <a:pt x="7907" y="8377"/>
                  </a:cubicBezTo>
                  <a:cubicBezTo>
                    <a:pt x="8157" y="8377"/>
                    <a:pt x="8414" y="8291"/>
                    <a:pt x="8677" y="8117"/>
                  </a:cubicBezTo>
                  <a:cubicBezTo>
                    <a:pt x="9443" y="7614"/>
                    <a:pt x="8689" y="4002"/>
                    <a:pt x="8153" y="2931"/>
                  </a:cubicBezTo>
                  <a:cubicBezTo>
                    <a:pt x="7864" y="2351"/>
                    <a:pt x="7334" y="2160"/>
                    <a:pt x="6762" y="2160"/>
                  </a:cubicBezTo>
                  <a:cubicBezTo>
                    <a:pt x="6496" y="2160"/>
                    <a:pt x="6220" y="2202"/>
                    <a:pt x="5955" y="2265"/>
                  </a:cubicBezTo>
                  <a:cubicBezTo>
                    <a:pt x="6537" y="2064"/>
                    <a:pt x="7522" y="1162"/>
                    <a:pt x="7575" y="623"/>
                  </a:cubicBezTo>
                  <a:cubicBezTo>
                    <a:pt x="7602" y="349"/>
                    <a:pt x="7435" y="136"/>
                    <a:pt x="7146" y="78"/>
                  </a:cubicBezTo>
                  <a:cubicBezTo>
                    <a:pt x="6928" y="34"/>
                    <a:pt x="6393" y="1"/>
                    <a:pt x="57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8"/>
            <p:cNvSpPr/>
            <p:nvPr/>
          </p:nvSpPr>
          <p:spPr>
            <a:xfrm>
              <a:off x="3002950" y="2230950"/>
              <a:ext cx="117550" cy="50550"/>
            </a:xfrm>
            <a:custGeom>
              <a:avLst/>
              <a:gdLst/>
              <a:ahLst/>
              <a:cxnLst/>
              <a:rect l="l" t="t" r="r" b="b"/>
              <a:pathLst>
                <a:path w="4702" h="2022" extrusionOk="0">
                  <a:moveTo>
                    <a:pt x="3775" y="1"/>
                  </a:moveTo>
                  <a:cubicBezTo>
                    <a:pt x="1993" y="1"/>
                    <a:pt x="293" y="1426"/>
                    <a:pt x="214" y="1494"/>
                  </a:cubicBezTo>
                  <a:cubicBezTo>
                    <a:pt x="1" y="1674"/>
                    <a:pt x="129" y="2021"/>
                    <a:pt x="408" y="2021"/>
                  </a:cubicBezTo>
                  <a:cubicBezTo>
                    <a:pt x="479" y="2021"/>
                    <a:pt x="547" y="1996"/>
                    <a:pt x="602" y="1950"/>
                  </a:cubicBezTo>
                  <a:cubicBezTo>
                    <a:pt x="619" y="1935"/>
                    <a:pt x="2207" y="599"/>
                    <a:pt x="3771" y="599"/>
                  </a:cubicBezTo>
                  <a:cubicBezTo>
                    <a:pt x="3952" y="599"/>
                    <a:pt x="4133" y="617"/>
                    <a:pt x="4311" y="657"/>
                  </a:cubicBezTo>
                  <a:cubicBezTo>
                    <a:pt x="4332" y="662"/>
                    <a:pt x="4354" y="664"/>
                    <a:pt x="4375" y="664"/>
                  </a:cubicBezTo>
                  <a:cubicBezTo>
                    <a:pt x="4511" y="664"/>
                    <a:pt x="4635" y="569"/>
                    <a:pt x="4666" y="430"/>
                  </a:cubicBezTo>
                  <a:cubicBezTo>
                    <a:pt x="4701" y="269"/>
                    <a:pt x="4600" y="109"/>
                    <a:pt x="4440" y="72"/>
                  </a:cubicBezTo>
                  <a:cubicBezTo>
                    <a:pt x="4219" y="23"/>
                    <a:pt x="3996" y="1"/>
                    <a:pt x="3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8"/>
            <p:cNvSpPr/>
            <p:nvPr/>
          </p:nvSpPr>
          <p:spPr>
            <a:xfrm>
              <a:off x="3018825" y="2274225"/>
              <a:ext cx="103900" cy="51650"/>
            </a:xfrm>
            <a:custGeom>
              <a:avLst/>
              <a:gdLst/>
              <a:ahLst/>
              <a:cxnLst/>
              <a:rect l="l" t="t" r="r" b="b"/>
              <a:pathLst>
                <a:path w="4156" h="2066" extrusionOk="0">
                  <a:moveTo>
                    <a:pt x="3667" y="1"/>
                  </a:moveTo>
                  <a:cubicBezTo>
                    <a:pt x="1666" y="1"/>
                    <a:pt x="242" y="1496"/>
                    <a:pt x="180" y="1562"/>
                  </a:cubicBezTo>
                  <a:cubicBezTo>
                    <a:pt x="1" y="1753"/>
                    <a:pt x="137" y="2065"/>
                    <a:pt x="397" y="2065"/>
                  </a:cubicBezTo>
                  <a:cubicBezTo>
                    <a:pt x="398" y="2065"/>
                    <a:pt x="398" y="2065"/>
                    <a:pt x="399" y="2065"/>
                  </a:cubicBezTo>
                  <a:cubicBezTo>
                    <a:pt x="482" y="2065"/>
                    <a:pt x="562" y="2031"/>
                    <a:pt x="618" y="1970"/>
                  </a:cubicBezTo>
                  <a:cubicBezTo>
                    <a:pt x="631" y="1956"/>
                    <a:pt x="1909" y="598"/>
                    <a:pt x="3646" y="598"/>
                  </a:cubicBezTo>
                  <a:cubicBezTo>
                    <a:pt x="3706" y="598"/>
                    <a:pt x="3768" y="600"/>
                    <a:pt x="3830" y="604"/>
                  </a:cubicBezTo>
                  <a:cubicBezTo>
                    <a:pt x="3836" y="604"/>
                    <a:pt x="3842" y="604"/>
                    <a:pt x="3848" y="604"/>
                  </a:cubicBezTo>
                  <a:cubicBezTo>
                    <a:pt x="4005" y="604"/>
                    <a:pt x="4138" y="480"/>
                    <a:pt x="4146" y="320"/>
                  </a:cubicBezTo>
                  <a:cubicBezTo>
                    <a:pt x="4155" y="155"/>
                    <a:pt x="4027" y="13"/>
                    <a:pt x="3860" y="5"/>
                  </a:cubicBezTo>
                  <a:cubicBezTo>
                    <a:pt x="3795" y="2"/>
                    <a:pt x="3731" y="1"/>
                    <a:pt x="3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8"/>
            <p:cNvSpPr/>
            <p:nvPr/>
          </p:nvSpPr>
          <p:spPr>
            <a:xfrm>
              <a:off x="3216075" y="2299325"/>
              <a:ext cx="478950" cy="756750"/>
            </a:xfrm>
            <a:custGeom>
              <a:avLst/>
              <a:gdLst/>
              <a:ahLst/>
              <a:cxnLst/>
              <a:rect l="l" t="t" r="r" b="b"/>
              <a:pathLst>
                <a:path w="19158" h="30270" extrusionOk="0">
                  <a:moveTo>
                    <a:pt x="16533" y="0"/>
                  </a:moveTo>
                  <a:cubicBezTo>
                    <a:pt x="16499" y="0"/>
                    <a:pt x="16464" y="1"/>
                    <a:pt x="16428" y="2"/>
                  </a:cubicBezTo>
                  <a:cubicBezTo>
                    <a:pt x="16428" y="2"/>
                    <a:pt x="13670" y="2630"/>
                    <a:pt x="12483" y="4860"/>
                  </a:cubicBezTo>
                  <a:cubicBezTo>
                    <a:pt x="11294" y="7088"/>
                    <a:pt x="1" y="19125"/>
                    <a:pt x="1" y="19125"/>
                  </a:cubicBezTo>
                  <a:lnTo>
                    <a:pt x="3269" y="30269"/>
                  </a:lnTo>
                  <a:lnTo>
                    <a:pt x="11294" y="23434"/>
                  </a:lnTo>
                  <a:cubicBezTo>
                    <a:pt x="11294" y="23434"/>
                    <a:pt x="15751" y="14816"/>
                    <a:pt x="16940" y="9318"/>
                  </a:cubicBezTo>
                  <a:cubicBezTo>
                    <a:pt x="18113" y="3891"/>
                    <a:pt x="19158" y="0"/>
                    <a:pt x="16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8"/>
            <p:cNvSpPr/>
            <p:nvPr/>
          </p:nvSpPr>
          <p:spPr>
            <a:xfrm>
              <a:off x="3208175" y="2291850"/>
              <a:ext cx="481875" cy="771725"/>
            </a:xfrm>
            <a:custGeom>
              <a:avLst/>
              <a:gdLst/>
              <a:ahLst/>
              <a:cxnLst/>
              <a:rect l="l" t="t" r="r" b="b"/>
              <a:pathLst>
                <a:path w="19275" h="30869" extrusionOk="0">
                  <a:moveTo>
                    <a:pt x="16867" y="599"/>
                  </a:moveTo>
                  <a:cubicBezTo>
                    <a:pt x="17294" y="602"/>
                    <a:pt x="17602" y="724"/>
                    <a:pt x="17808" y="969"/>
                  </a:cubicBezTo>
                  <a:cubicBezTo>
                    <a:pt x="18626" y="1948"/>
                    <a:pt x="17998" y="4821"/>
                    <a:pt x="17201" y="8457"/>
                  </a:cubicBezTo>
                  <a:lnTo>
                    <a:pt x="16963" y="9554"/>
                  </a:lnTo>
                  <a:cubicBezTo>
                    <a:pt x="15844" y="14729"/>
                    <a:pt x="11741" y="22816"/>
                    <a:pt x="11370" y="23543"/>
                  </a:cubicBezTo>
                  <a:lnTo>
                    <a:pt x="3742" y="30041"/>
                  </a:lnTo>
                  <a:lnTo>
                    <a:pt x="652" y="19504"/>
                  </a:lnTo>
                  <a:cubicBezTo>
                    <a:pt x="1921" y="18149"/>
                    <a:pt x="11921" y="7440"/>
                    <a:pt x="13062" y="5300"/>
                  </a:cubicBezTo>
                  <a:cubicBezTo>
                    <a:pt x="14100" y="3354"/>
                    <a:pt x="16400" y="1055"/>
                    <a:pt x="16867" y="599"/>
                  </a:cubicBezTo>
                  <a:close/>
                  <a:moveTo>
                    <a:pt x="16838" y="1"/>
                  </a:moveTo>
                  <a:cubicBezTo>
                    <a:pt x="16803" y="1"/>
                    <a:pt x="16768" y="1"/>
                    <a:pt x="16733" y="3"/>
                  </a:cubicBezTo>
                  <a:cubicBezTo>
                    <a:pt x="16661" y="5"/>
                    <a:pt x="16591" y="34"/>
                    <a:pt x="16537" y="84"/>
                  </a:cubicBezTo>
                  <a:cubicBezTo>
                    <a:pt x="16424" y="194"/>
                    <a:pt x="13732" y="2772"/>
                    <a:pt x="12534" y="5017"/>
                  </a:cubicBezTo>
                  <a:cubicBezTo>
                    <a:pt x="11378" y="7186"/>
                    <a:pt x="212" y="19099"/>
                    <a:pt x="98" y="19219"/>
                  </a:cubicBezTo>
                  <a:cubicBezTo>
                    <a:pt x="26" y="19296"/>
                    <a:pt x="0" y="19407"/>
                    <a:pt x="29" y="19508"/>
                  </a:cubicBezTo>
                  <a:lnTo>
                    <a:pt x="3298" y="30652"/>
                  </a:lnTo>
                  <a:cubicBezTo>
                    <a:pt x="3327" y="30749"/>
                    <a:pt x="3403" y="30826"/>
                    <a:pt x="3500" y="30856"/>
                  </a:cubicBezTo>
                  <a:cubicBezTo>
                    <a:pt x="3527" y="30864"/>
                    <a:pt x="3557" y="30867"/>
                    <a:pt x="3586" y="30868"/>
                  </a:cubicBezTo>
                  <a:cubicBezTo>
                    <a:pt x="3657" y="30868"/>
                    <a:pt x="3726" y="30842"/>
                    <a:pt x="3781" y="30796"/>
                  </a:cubicBezTo>
                  <a:lnTo>
                    <a:pt x="11804" y="23961"/>
                  </a:lnTo>
                  <a:cubicBezTo>
                    <a:pt x="11834" y="23935"/>
                    <a:pt x="11859" y="23904"/>
                    <a:pt x="11876" y="23870"/>
                  </a:cubicBezTo>
                  <a:cubicBezTo>
                    <a:pt x="11922" y="23783"/>
                    <a:pt x="16365" y="15153"/>
                    <a:pt x="17550" y="9679"/>
                  </a:cubicBezTo>
                  <a:lnTo>
                    <a:pt x="17787" y="8585"/>
                  </a:lnTo>
                  <a:cubicBezTo>
                    <a:pt x="18652" y="4641"/>
                    <a:pt x="19275" y="1790"/>
                    <a:pt x="18267" y="585"/>
                  </a:cubicBezTo>
                  <a:cubicBezTo>
                    <a:pt x="17941" y="195"/>
                    <a:pt x="17463" y="1"/>
                    <a:pt x="16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8"/>
            <p:cNvSpPr/>
            <p:nvPr/>
          </p:nvSpPr>
          <p:spPr>
            <a:xfrm>
              <a:off x="3209550" y="2295475"/>
              <a:ext cx="1092150" cy="1256525"/>
            </a:xfrm>
            <a:custGeom>
              <a:avLst/>
              <a:gdLst/>
              <a:ahLst/>
              <a:cxnLst/>
              <a:rect l="l" t="t" r="r" b="b"/>
              <a:pathLst>
                <a:path w="43686" h="50261" extrusionOk="0">
                  <a:moveTo>
                    <a:pt x="17438" y="0"/>
                  </a:moveTo>
                  <a:cubicBezTo>
                    <a:pt x="17058" y="0"/>
                    <a:pt x="16798" y="47"/>
                    <a:pt x="16689" y="156"/>
                  </a:cubicBezTo>
                  <a:cubicBezTo>
                    <a:pt x="16073" y="773"/>
                    <a:pt x="12201" y="20135"/>
                    <a:pt x="8430" y="27893"/>
                  </a:cubicBezTo>
                  <a:cubicBezTo>
                    <a:pt x="3439" y="38162"/>
                    <a:pt x="0" y="43603"/>
                    <a:pt x="0" y="43603"/>
                  </a:cubicBezTo>
                  <a:cubicBezTo>
                    <a:pt x="0" y="43603"/>
                    <a:pt x="2953" y="42279"/>
                    <a:pt x="7244" y="42279"/>
                  </a:cubicBezTo>
                  <a:cubicBezTo>
                    <a:pt x="8371" y="42279"/>
                    <a:pt x="9590" y="42370"/>
                    <a:pt x="10873" y="42601"/>
                  </a:cubicBezTo>
                  <a:cubicBezTo>
                    <a:pt x="17036" y="43711"/>
                    <a:pt x="26627" y="50260"/>
                    <a:pt x="26627" y="50260"/>
                  </a:cubicBezTo>
                  <a:cubicBezTo>
                    <a:pt x="26627" y="50260"/>
                    <a:pt x="31236" y="40343"/>
                    <a:pt x="36167" y="30358"/>
                  </a:cubicBezTo>
                  <a:cubicBezTo>
                    <a:pt x="41098" y="20372"/>
                    <a:pt x="43686" y="5457"/>
                    <a:pt x="43686" y="4594"/>
                  </a:cubicBezTo>
                  <a:cubicBezTo>
                    <a:pt x="43686" y="3796"/>
                    <a:pt x="42311" y="3101"/>
                    <a:pt x="41520" y="3101"/>
                  </a:cubicBezTo>
                  <a:cubicBezTo>
                    <a:pt x="41457" y="3101"/>
                    <a:pt x="41398" y="3105"/>
                    <a:pt x="41343" y="3114"/>
                  </a:cubicBezTo>
                  <a:cubicBezTo>
                    <a:pt x="41343" y="3114"/>
                    <a:pt x="32591" y="2375"/>
                    <a:pt x="27660" y="1636"/>
                  </a:cubicBezTo>
                  <a:cubicBezTo>
                    <a:pt x="23601" y="1027"/>
                    <a:pt x="19208" y="0"/>
                    <a:pt x="17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8"/>
            <p:cNvSpPr/>
            <p:nvPr/>
          </p:nvSpPr>
          <p:spPr>
            <a:xfrm>
              <a:off x="3199875" y="2288000"/>
              <a:ext cx="1109325" cy="1271475"/>
            </a:xfrm>
            <a:custGeom>
              <a:avLst/>
              <a:gdLst/>
              <a:ahLst/>
              <a:cxnLst/>
              <a:rect l="l" t="t" r="r" b="b"/>
              <a:pathLst>
                <a:path w="44373" h="50859" extrusionOk="0">
                  <a:moveTo>
                    <a:pt x="17775" y="591"/>
                  </a:moveTo>
                  <a:cubicBezTo>
                    <a:pt x="18817" y="591"/>
                    <a:pt x="21202" y="1030"/>
                    <a:pt x="23193" y="1398"/>
                  </a:cubicBezTo>
                  <a:cubicBezTo>
                    <a:pt x="24691" y="1675"/>
                    <a:pt x="26389" y="1989"/>
                    <a:pt x="28003" y="2231"/>
                  </a:cubicBezTo>
                  <a:cubicBezTo>
                    <a:pt x="32887" y="2963"/>
                    <a:pt x="41618" y="3705"/>
                    <a:pt x="41705" y="3712"/>
                  </a:cubicBezTo>
                  <a:cubicBezTo>
                    <a:pt x="41714" y="3713"/>
                    <a:pt x="41723" y="3713"/>
                    <a:pt x="41732" y="3713"/>
                  </a:cubicBezTo>
                  <a:cubicBezTo>
                    <a:pt x="41748" y="3713"/>
                    <a:pt x="41764" y="3712"/>
                    <a:pt x="41780" y="3710"/>
                  </a:cubicBezTo>
                  <a:cubicBezTo>
                    <a:pt x="41817" y="3704"/>
                    <a:pt x="41859" y="3701"/>
                    <a:pt x="41904" y="3701"/>
                  </a:cubicBezTo>
                  <a:cubicBezTo>
                    <a:pt x="42299" y="3701"/>
                    <a:pt x="42968" y="3931"/>
                    <a:pt x="43406" y="4301"/>
                  </a:cubicBezTo>
                  <a:cubicBezTo>
                    <a:pt x="43643" y="4502"/>
                    <a:pt x="43773" y="4712"/>
                    <a:pt x="43773" y="4893"/>
                  </a:cubicBezTo>
                  <a:cubicBezTo>
                    <a:pt x="43773" y="5885"/>
                    <a:pt x="41107" y="20760"/>
                    <a:pt x="36285" y="30524"/>
                  </a:cubicBezTo>
                  <a:cubicBezTo>
                    <a:pt x="31899" y="39407"/>
                    <a:pt x="27720" y="48337"/>
                    <a:pt x="26890" y="50115"/>
                  </a:cubicBezTo>
                  <a:cubicBezTo>
                    <a:pt x="25208" y="48993"/>
                    <a:pt x="16938" y="43619"/>
                    <a:pt x="11312" y="42606"/>
                  </a:cubicBezTo>
                  <a:cubicBezTo>
                    <a:pt x="10094" y="42386"/>
                    <a:pt x="8858" y="42275"/>
                    <a:pt x="7620" y="42275"/>
                  </a:cubicBezTo>
                  <a:cubicBezTo>
                    <a:pt x="7614" y="42275"/>
                    <a:pt x="7608" y="42275"/>
                    <a:pt x="7601" y="42276"/>
                  </a:cubicBezTo>
                  <a:lnTo>
                    <a:pt x="7601" y="42274"/>
                  </a:lnTo>
                  <a:cubicBezTo>
                    <a:pt x="4611" y="42274"/>
                    <a:pt x="2277" y="42909"/>
                    <a:pt x="1099" y="43312"/>
                  </a:cubicBezTo>
                  <a:cubicBezTo>
                    <a:pt x="2199" y="41483"/>
                    <a:pt x="5184" y="36352"/>
                    <a:pt x="9087" y="28323"/>
                  </a:cubicBezTo>
                  <a:cubicBezTo>
                    <a:pt x="11613" y="23125"/>
                    <a:pt x="14125" y="12987"/>
                    <a:pt x="15787" y="6279"/>
                  </a:cubicBezTo>
                  <a:cubicBezTo>
                    <a:pt x="16468" y="3531"/>
                    <a:pt x="17111" y="936"/>
                    <a:pt x="17285" y="670"/>
                  </a:cubicBezTo>
                  <a:cubicBezTo>
                    <a:pt x="17359" y="615"/>
                    <a:pt x="17530" y="591"/>
                    <a:pt x="17775" y="591"/>
                  </a:cubicBezTo>
                  <a:close/>
                  <a:moveTo>
                    <a:pt x="17835" y="0"/>
                  </a:moveTo>
                  <a:cubicBezTo>
                    <a:pt x="17334" y="0"/>
                    <a:pt x="17029" y="79"/>
                    <a:pt x="16865" y="244"/>
                  </a:cubicBezTo>
                  <a:cubicBezTo>
                    <a:pt x="16626" y="482"/>
                    <a:pt x="16317" y="1648"/>
                    <a:pt x="15205" y="6134"/>
                  </a:cubicBezTo>
                  <a:cubicBezTo>
                    <a:pt x="13650" y="12412"/>
                    <a:pt x="11047" y="22920"/>
                    <a:pt x="8548" y="28061"/>
                  </a:cubicBezTo>
                  <a:cubicBezTo>
                    <a:pt x="3622" y="38193"/>
                    <a:pt x="168" y="43688"/>
                    <a:pt x="134" y="43743"/>
                  </a:cubicBezTo>
                  <a:cubicBezTo>
                    <a:pt x="0" y="43954"/>
                    <a:pt x="167" y="44202"/>
                    <a:pt x="385" y="44202"/>
                  </a:cubicBezTo>
                  <a:cubicBezTo>
                    <a:pt x="425" y="44202"/>
                    <a:pt x="467" y="44194"/>
                    <a:pt x="510" y="44175"/>
                  </a:cubicBezTo>
                  <a:cubicBezTo>
                    <a:pt x="546" y="44159"/>
                    <a:pt x="3460" y="42880"/>
                    <a:pt x="7647" y="42880"/>
                  </a:cubicBezTo>
                  <a:cubicBezTo>
                    <a:pt x="8754" y="42880"/>
                    <a:pt x="9951" y="42969"/>
                    <a:pt x="11206" y="43195"/>
                  </a:cubicBezTo>
                  <a:cubicBezTo>
                    <a:pt x="17236" y="44280"/>
                    <a:pt x="26749" y="50740"/>
                    <a:pt x="26844" y="50806"/>
                  </a:cubicBezTo>
                  <a:cubicBezTo>
                    <a:pt x="26894" y="50840"/>
                    <a:pt x="26953" y="50858"/>
                    <a:pt x="27013" y="50858"/>
                  </a:cubicBezTo>
                  <a:cubicBezTo>
                    <a:pt x="27040" y="50858"/>
                    <a:pt x="27067" y="50855"/>
                    <a:pt x="27092" y="50848"/>
                  </a:cubicBezTo>
                  <a:cubicBezTo>
                    <a:pt x="27177" y="50824"/>
                    <a:pt x="27247" y="50765"/>
                    <a:pt x="27285" y="50685"/>
                  </a:cubicBezTo>
                  <a:cubicBezTo>
                    <a:pt x="27331" y="50587"/>
                    <a:pt x="31949" y="40658"/>
                    <a:pt x="36822" y="30790"/>
                  </a:cubicBezTo>
                  <a:cubicBezTo>
                    <a:pt x="41684" y="20944"/>
                    <a:pt x="44373" y="5899"/>
                    <a:pt x="44373" y="4893"/>
                  </a:cubicBezTo>
                  <a:cubicBezTo>
                    <a:pt x="44373" y="4528"/>
                    <a:pt x="44173" y="4166"/>
                    <a:pt x="43794" y="3844"/>
                  </a:cubicBezTo>
                  <a:cubicBezTo>
                    <a:pt x="43279" y="3409"/>
                    <a:pt x="42488" y="3102"/>
                    <a:pt x="41910" y="3102"/>
                  </a:cubicBezTo>
                  <a:cubicBezTo>
                    <a:pt x="41844" y="3102"/>
                    <a:pt x="41781" y="3105"/>
                    <a:pt x="41721" y="3114"/>
                  </a:cubicBezTo>
                  <a:cubicBezTo>
                    <a:pt x="41116" y="3062"/>
                    <a:pt x="32802" y="2346"/>
                    <a:pt x="28092" y="1639"/>
                  </a:cubicBezTo>
                  <a:cubicBezTo>
                    <a:pt x="26488" y="1399"/>
                    <a:pt x="24795" y="1085"/>
                    <a:pt x="23302" y="809"/>
                  </a:cubicBezTo>
                  <a:cubicBezTo>
                    <a:pt x="20483" y="288"/>
                    <a:pt x="18796" y="0"/>
                    <a:pt x="17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8"/>
            <p:cNvSpPr/>
            <p:nvPr/>
          </p:nvSpPr>
          <p:spPr>
            <a:xfrm>
              <a:off x="3836325" y="2331375"/>
              <a:ext cx="313150" cy="316275"/>
            </a:xfrm>
            <a:custGeom>
              <a:avLst/>
              <a:gdLst/>
              <a:ahLst/>
              <a:cxnLst/>
              <a:rect l="l" t="t" r="r" b="b"/>
              <a:pathLst>
                <a:path w="12526" h="12651" extrusionOk="0">
                  <a:moveTo>
                    <a:pt x="1339" y="1"/>
                  </a:moveTo>
                  <a:cubicBezTo>
                    <a:pt x="926" y="1164"/>
                    <a:pt x="393" y="3016"/>
                    <a:pt x="247" y="5131"/>
                  </a:cubicBezTo>
                  <a:cubicBezTo>
                    <a:pt x="1" y="8706"/>
                    <a:pt x="2097" y="12650"/>
                    <a:pt x="3699" y="12650"/>
                  </a:cubicBezTo>
                  <a:cubicBezTo>
                    <a:pt x="5302" y="12650"/>
                    <a:pt x="10232" y="5993"/>
                    <a:pt x="11342" y="4145"/>
                  </a:cubicBezTo>
                  <a:cubicBezTo>
                    <a:pt x="12146" y="2804"/>
                    <a:pt x="12429" y="1795"/>
                    <a:pt x="12526" y="1338"/>
                  </a:cubicBezTo>
                  <a:cubicBezTo>
                    <a:pt x="9552" y="1053"/>
                    <a:pt x="5435" y="626"/>
                    <a:pt x="2589" y="200"/>
                  </a:cubicBezTo>
                  <a:cubicBezTo>
                    <a:pt x="2175" y="138"/>
                    <a:pt x="1758" y="70"/>
                    <a:pt x="1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8"/>
            <p:cNvSpPr/>
            <p:nvPr/>
          </p:nvSpPr>
          <p:spPr>
            <a:xfrm>
              <a:off x="3830200" y="2323875"/>
              <a:ext cx="327500" cy="331225"/>
            </a:xfrm>
            <a:custGeom>
              <a:avLst/>
              <a:gdLst/>
              <a:ahLst/>
              <a:cxnLst/>
              <a:rect l="l" t="t" r="r" b="b"/>
              <a:pathLst>
                <a:path w="13100" h="13249" extrusionOk="0">
                  <a:moveTo>
                    <a:pt x="1784" y="636"/>
                  </a:moveTo>
                  <a:lnTo>
                    <a:pt x="1784" y="637"/>
                  </a:lnTo>
                  <a:cubicBezTo>
                    <a:pt x="2120" y="692"/>
                    <a:pt x="2456" y="745"/>
                    <a:pt x="2789" y="794"/>
                  </a:cubicBezTo>
                  <a:cubicBezTo>
                    <a:pt x="5534" y="1206"/>
                    <a:pt x="9464" y="1619"/>
                    <a:pt x="12397" y="1902"/>
                  </a:cubicBezTo>
                  <a:cubicBezTo>
                    <a:pt x="12253" y="2425"/>
                    <a:pt x="11952" y="3253"/>
                    <a:pt x="11329" y="4288"/>
                  </a:cubicBezTo>
                  <a:cubicBezTo>
                    <a:pt x="9956" y="6579"/>
                    <a:pt x="5238" y="12649"/>
                    <a:pt x="3944" y="12649"/>
                  </a:cubicBezTo>
                  <a:cubicBezTo>
                    <a:pt x="3625" y="12649"/>
                    <a:pt x="3233" y="12417"/>
                    <a:pt x="2841" y="11997"/>
                  </a:cubicBezTo>
                  <a:cubicBezTo>
                    <a:pt x="1712" y="10787"/>
                    <a:pt x="609" y="8081"/>
                    <a:pt x="791" y="5450"/>
                  </a:cubicBezTo>
                  <a:cubicBezTo>
                    <a:pt x="924" y="3518"/>
                    <a:pt x="1388" y="1801"/>
                    <a:pt x="1784" y="636"/>
                  </a:cubicBezTo>
                  <a:close/>
                  <a:moveTo>
                    <a:pt x="1583" y="0"/>
                  </a:moveTo>
                  <a:cubicBezTo>
                    <a:pt x="1458" y="0"/>
                    <a:pt x="1344" y="79"/>
                    <a:pt x="1301" y="200"/>
                  </a:cubicBezTo>
                  <a:cubicBezTo>
                    <a:pt x="877" y="1398"/>
                    <a:pt x="341" y="3274"/>
                    <a:pt x="193" y="5409"/>
                  </a:cubicBezTo>
                  <a:cubicBezTo>
                    <a:pt x="0" y="8209"/>
                    <a:pt x="1187" y="11105"/>
                    <a:pt x="2403" y="12407"/>
                  </a:cubicBezTo>
                  <a:cubicBezTo>
                    <a:pt x="2918" y="12958"/>
                    <a:pt x="3450" y="13249"/>
                    <a:pt x="3944" y="13249"/>
                  </a:cubicBezTo>
                  <a:cubicBezTo>
                    <a:pt x="5874" y="13249"/>
                    <a:pt x="11103" y="5831"/>
                    <a:pt x="11843" y="4597"/>
                  </a:cubicBezTo>
                  <a:cubicBezTo>
                    <a:pt x="12660" y="3236"/>
                    <a:pt x="12957" y="2198"/>
                    <a:pt x="13064" y="1699"/>
                  </a:cubicBezTo>
                  <a:cubicBezTo>
                    <a:pt x="13100" y="1524"/>
                    <a:pt x="12977" y="1356"/>
                    <a:pt x="12799" y="1339"/>
                  </a:cubicBezTo>
                  <a:cubicBezTo>
                    <a:pt x="9841" y="1055"/>
                    <a:pt x="5720" y="629"/>
                    <a:pt x="2878" y="202"/>
                  </a:cubicBezTo>
                  <a:cubicBezTo>
                    <a:pt x="2465" y="141"/>
                    <a:pt x="2049" y="75"/>
                    <a:pt x="1633" y="4"/>
                  </a:cubicBezTo>
                  <a:cubicBezTo>
                    <a:pt x="1616" y="2"/>
                    <a:pt x="1600" y="0"/>
                    <a:pt x="15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8"/>
            <p:cNvSpPr/>
            <p:nvPr/>
          </p:nvSpPr>
          <p:spPr>
            <a:xfrm>
              <a:off x="3867150" y="2163775"/>
              <a:ext cx="255800" cy="403800"/>
            </a:xfrm>
            <a:custGeom>
              <a:avLst/>
              <a:gdLst/>
              <a:ahLst/>
              <a:cxnLst/>
              <a:rect l="l" t="t" r="r" b="b"/>
              <a:pathLst>
                <a:path w="10232" h="16152" extrusionOk="0">
                  <a:moveTo>
                    <a:pt x="3206" y="0"/>
                  </a:moveTo>
                  <a:cubicBezTo>
                    <a:pt x="3206" y="0"/>
                    <a:pt x="1972" y="6287"/>
                    <a:pt x="987" y="8877"/>
                  </a:cubicBezTo>
                  <a:cubicBezTo>
                    <a:pt x="1" y="11465"/>
                    <a:pt x="1111" y="16026"/>
                    <a:pt x="2342" y="16149"/>
                  </a:cubicBezTo>
                  <a:cubicBezTo>
                    <a:pt x="2354" y="16151"/>
                    <a:pt x="2366" y="16151"/>
                    <a:pt x="2379" y="16151"/>
                  </a:cubicBezTo>
                  <a:cubicBezTo>
                    <a:pt x="3669" y="16151"/>
                    <a:pt x="8506" y="9862"/>
                    <a:pt x="8506" y="9862"/>
                  </a:cubicBezTo>
                  <a:lnTo>
                    <a:pt x="10232" y="2713"/>
                  </a:lnTo>
                  <a:cubicBezTo>
                    <a:pt x="10232" y="2713"/>
                    <a:pt x="3945" y="987"/>
                    <a:pt x="3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8"/>
            <p:cNvSpPr/>
            <p:nvPr/>
          </p:nvSpPr>
          <p:spPr>
            <a:xfrm>
              <a:off x="3865225" y="2156275"/>
              <a:ext cx="265950" cy="418750"/>
            </a:xfrm>
            <a:custGeom>
              <a:avLst/>
              <a:gdLst/>
              <a:ahLst/>
              <a:cxnLst/>
              <a:rect l="l" t="t" r="r" b="b"/>
              <a:pathLst>
                <a:path w="10638" h="16750" extrusionOk="0">
                  <a:moveTo>
                    <a:pt x="3478" y="848"/>
                  </a:moveTo>
                  <a:cubicBezTo>
                    <a:pt x="4895" y="1761"/>
                    <a:pt x="8777" y="2893"/>
                    <a:pt x="9950" y="3223"/>
                  </a:cubicBezTo>
                  <a:lnTo>
                    <a:pt x="8307" y="10030"/>
                  </a:lnTo>
                  <a:cubicBezTo>
                    <a:pt x="6009" y="13012"/>
                    <a:pt x="3127" y="16151"/>
                    <a:pt x="2464" y="16151"/>
                  </a:cubicBezTo>
                  <a:cubicBezTo>
                    <a:pt x="2459" y="16151"/>
                    <a:pt x="2455" y="16151"/>
                    <a:pt x="2450" y="16151"/>
                  </a:cubicBezTo>
                  <a:cubicBezTo>
                    <a:pt x="2294" y="16136"/>
                    <a:pt x="2096" y="15951"/>
                    <a:pt x="1906" y="15643"/>
                  </a:cubicBezTo>
                  <a:cubicBezTo>
                    <a:pt x="1069" y="14290"/>
                    <a:pt x="632" y="11151"/>
                    <a:pt x="1344" y="9282"/>
                  </a:cubicBezTo>
                  <a:cubicBezTo>
                    <a:pt x="2177" y="7093"/>
                    <a:pt x="3166" y="2387"/>
                    <a:pt x="3478" y="848"/>
                  </a:cubicBezTo>
                  <a:close/>
                  <a:moveTo>
                    <a:pt x="3285" y="0"/>
                  </a:moveTo>
                  <a:cubicBezTo>
                    <a:pt x="3151" y="0"/>
                    <a:pt x="3020" y="89"/>
                    <a:pt x="2990" y="242"/>
                  </a:cubicBezTo>
                  <a:cubicBezTo>
                    <a:pt x="2977" y="306"/>
                    <a:pt x="1750" y="6533"/>
                    <a:pt x="784" y="9069"/>
                  </a:cubicBezTo>
                  <a:cubicBezTo>
                    <a:pt x="1" y="11124"/>
                    <a:pt x="469" y="14460"/>
                    <a:pt x="1396" y="15957"/>
                  </a:cubicBezTo>
                  <a:cubicBezTo>
                    <a:pt x="1697" y="16445"/>
                    <a:pt x="2031" y="16711"/>
                    <a:pt x="2390" y="16747"/>
                  </a:cubicBezTo>
                  <a:cubicBezTo>
                    <a:pt x="2407" y="16748"/>
                    <a:pt x="2424" y="16749"/>
                    <a:pt x="2441" y="16749"/>
                  </a:cubicBezTo>
                  <a:cubicBezTo>
                    <a:pt x="3788" y="16749"/>
                    <a:pt x="7656" y="11859"/>
                    <a:pt x="8821" y="10344"/>
                  </a:cubicBezTo>
                  <a:cubicBezTo>
                    <a:pt x="8847" y="10311"/>
                    <a:pt x="8865" y="10273"/>
                    <a:pt x="8875" y="10232"/>
                  </a:cubicBezTo>
                  <a:lnTo>
                    <a:pt x="10600" y="3083"/>
                  </a:lnTo>
                  <a:cubicBezTo>
                    <a:pt x="10638" y="2926"/>
                    <a:pt x="10544" y="2766"/>
                    <a:pt x="10389" y="2723"/>
                  </a:cubicBezTo>
                  <a:cubicBezTo>
                    <a:pt x="7995" y="2067"/>
                    <a:pt x="4016" y="779"/>
                    <a:pt x="3522" y="120"/>
                  </a:cubicBezTo>
                  <a:cubicBezTo>
                    <a:pt x="3461" y="38"/>
                    <a:pt x="3373" y="0"/>
                    <a:pt x="3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8"/>
            <p:cNvSpPr/>
            <p:nvPr/>
          </p:nvSpPr>
          <p:spPr>
            <a:xfrm>
              <a:off x="4129900" y="2379950"/>
              <a:ext cx="546125" cy="653825"/>
            </a:xfrm>
            <a:custGeom>
              <a:avLst/>
              <a:gdLst/>
              <a:ahLst/>
              <a:cxnLst/>
              <a:rect l="l" t="t" r="r" b="b"/>
              <a:pathLst>
                <a:path w="21845" h="26153" extrusionOk="0">
                  <a:moveTo>
                    <a:pt x="5648" y="0"/>
                  </a:moveTo>
                  <a:lnTo>
                    <a:pt x="2973" y="6687"/>
                  </a:lnTo>
                  <a:cubicBezTo>
                    <a:pt x="1" y="12780"/>
                    <a:pt x="2676" y="16197"/>
                    <a:pt x="2676" y="16197"/>
                  </a:cubicBezTo>
                  <a:lnTo>
                    <a:pt x="13820" y="26153"/>
                  </a:lnTo>
                  <a:lnTo>
                    <a:pt x="21845" y="24073"/>
                  </a:lnTo>
                  <a:cubicBezTo>
                    <a:pt x="21845" y="24073"/>
                    <a:pt x="9957" y="4309"/>
                    <a:pt x="8768" y="2229"/>
                  </a:cubicBezTo>
                  <a:cubicBezTo>
                    <a:pt x="7579" y="148"/>
                    <a:pt x="5648" y="0"/>
                    <a:pt x="56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8"/>
            <p:cNvSpPr/>
            <p:nvPr/>
          </p:nvSpPr>
          <p:spPr>
            <a:xfrm>
              <a:off x="4122025" y="2372500"/>
              <a:ext cx="562975" cy="668750"/>
            </a:xfrm>
            <a:custGeom>
              <a:avLst/>
              <a:gdLst/>
              <a:ahLst/>
              <a:cxnLst/>
              <a:rect l="l" t="t" r="r" b="b"/>
              <a:pathLst>
                <a:path w="22519" h="26750" extrusionOk="0">
                  <a:moveTo>
                    <a:pt x="5970" y="0"/>
                  </a:moveTo>
                  <a:cubicBezTo>
                    <a:pt x="5822" y="0"/>
                    <a:pt x="5676" y="116"/>
                    <a:pt x="5664" y="276"/>
                  </a:cubicBezTo>
                  <a:cubicBezTo>
                    <a:pt x="5651" y="440"/>
                    <a:pt x="5774" y="583"/>
                    <a:pt x="5938" y="598"/>
                  </a:cubicBezTo>
                  <a:cubicBezTo>
                    <a:pt x="6011" y="604"/>
                    <a:pt x="7733" y="769"/>
                    <a:pt x="8823" y="2676"/>
                  </a:cubicBezTo>
                  <a:cubicBezTo>
                    <a:pt x="9913" y="4584"/>
                    <a:pt x="20108" y="21541"/>
                    <a:pt x="21696" y="24182"/>
                  </a:cubicBezTo>
                  <a:lnTo>
                    <a:pt x="14215" y="26122"/>
                  </a:lnTo>
                  <a:lnTo>
                    <a:pt x="3225" y="16310"/>
                  </a:lnTo>
                  <a:cubicBezTo>
                    <a:pt x="3201" y="16278"/>
                    <a:pt x="701" y="12972"/>
                    <a:pt x="3557" y="7116"/>
                  </a:cubicBezTo>
                  <a:cubicBezTo>
                    <a:pt x="3620" y="6969"/>
                    <a:pt x="3557" y="6798"/>
                    <a:pt x="3413" y="6728"/>
                  </a:cubicBezTo>
                  <a:cubicBezTo>
                    <a:pt x="3371" y="6707"/>
                    <a:pt x="3326" y="6698"/>
                    <a:pt x="3282" y="6698"/>
                  </a:cubicBezTo>
                  <a:cubicBezTo>
                    <a:pt x="3176" y="6698"/>
                    <a:pt x="3073" y="6754"/>
                    <a:pt x="3020" y="6854"/>
                  </a:cubicBezTo>
                  <a:cubicBezTo>
                    <a:pt x="0" y="13043"/>
                    <a:pt x="2642" y="16535"/>
                    <a:pt x="2792" y="16718"/>
                  </a:cubicBezTo>
                  <a:lnTo>
                    <a:pt x="13936" y="26674"/>
                  </a:lnTo>
                  <a:cubicBezTo>
                    <a:pt x="13991" y="26722"/>
                    <a:pt x="14061" y="26750"/>
                    <a:pt x="14136" y="26750"/>
                  </a:cubicBezTo>
                  <a:cubicBezTo>
                    <a:pt x="14161" y="26750"/>
                    <a:pt x="14186" y="26747"/>
                    <a:pt x="14211" y="26741"/>
                  </a:cubicBezTo>
                  <a:lnTo>
                    <a:pt x="22233" y="24661"/>
                  </a:lnTo>
                  <a:cubicBezTo>
                    <a:pt x="22428" y="24612"/>
                    <a:pt x="22518" y="24389"/>
                    <a:pt x="22416" y="24217"/>
                  </a:cubicBezTo>
                  <a:cubicBezTo>
                    <a:pt x="22296" y="24019"/>
                    <a:pt x="10516" y="4433"/>
                    <a:pt x="9343" y="2380"/>
                  </a:cubicBezTo>
                  <a:cubicBezTo>
                    <a:pt x="8090" y="186"/>
                    <a:pt x="6069" y="7"/>
                    <a:pt x="5985" y="1"/>
                  </a:cubicBezTo>
                  <a:cubicBezTo>
                    <a:pt x="5980" y="0"/>
                    <a:pt x="5975" y="0"/>
                    <a:pt x="59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8"/>
            <p:cNvSpPr/>
            <p:nvPr/>
          </p:nvSpPr>
          <p:spPr>
            <a:xfrm>
              <a:off x="3613575" y="2848025"/>
              <a:ext cx="107725" cy="156325"/>
            </a:xfrm>
            <a:custGeom>
              <a:avLst/>
              <a:gdLst/>
              <a:ahLst/>
              <a:cxnLst/>
              <a:rect l="l" t="t" r="r" b="b"/>
              <a:pathLst>
                <a:path w="4309" h="6253" extrusionOk="0">
                  <a:moveTo>
                    <a:pt x="3120" y="0"/>
                  </a:moveTo>
                  <a:cubicBezTo>
                    <a:pt x="3120" y="0"/>
                    <a:pt x="296" y="2526"/>
                    <a:pt x="148" y="3120"/>
                  </a:cubicBezTo>
                  <a:cubicBezTo>
                    <a:pt x="0" y="3715"/>
                    <a:pt x="1635" y="6093"/>
                    <a:pt x="2080" y="6241"/>
                  </a:cubicBezTo>
                  <a:cubicBezTo>
                    <a:pt x="2104" y="6249"/>
                    <a:pt x="2126" y="6252"/>
                    <a:pt x="2147" y="6252"/>
                  </a:cubicBezTo>
                  <a:cubicBezTo>
                    <a:pt x="2541" y="6252"/>
                    <a:pt x="2667" y="5021"/>
                    <a:pt x="2526" y="4458"/>
                  </a:cubicBezTo>
                  <a:cubicBezTo>
                    <a:pt x="2378" y="3863"/>
                    <a:pt x="2080" y="2972"/>
                    <a:pt x="2080" y="2972"/>
                  </a:cubicBezTo>
                  <a:lnTo>
                    <a:pt x="3715" y="1040"/>
                  </a:lnTo>
                  <a:cubicBezTo>
                    <a:pt x="3715" y="1040"/>
                    <a:pt x="4309" y="298"/>
                    <a:pt x="31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8"/>
            <p:cNvSpPr/>
            <p:nvPr/>
          </p:nvSpPr>
          <p:spPr>
            <a:xfrm>
              <a:off x="3605175" y="2840525"/>
              <a:ext cx="115050" cy="171275"/>
            </a:xfrm>
            <a:custGeom>
              <a:avLst/>
              <a:gdLst/>
              <a:ahLst/>
              <a:cxnLst/>
              <a:rect l="l" t="t" r="r" b="b"/>
              <a:pathLst>
                <a:path w="4602" h="6851" extrusionOk="0">
                  <a:moveTo>
                    <a:pt x="3533" y="634"/>
                  </a:moveTo>
                  <a:cubicBezTo>
                    <a:pt x="3809" y="727"/>
                    <a:pt x="3876" y="832"/>
                    <a:pt x="3892" y="878"/>
                  </a:cubicBezTo>
                  <a:cubicBezTo>
                    <a:pt x="3927" y="978"/>
                    <a:pt x="3846" y="1115"/>
                    <a:pt x="3823" y="1146"/>
                  </a:cubicBezTo>
                  <a:lnTo>
                    <a:pt x="2188" y="3078"/>
                  </a:lnTo>
                  <a:cubicBezTo>
                    <a:pt x="2120" y="3159"/>
                    <a:pt x="2099" y="3267"/>
                    <a:pt x="2132" y="3367"/>
                  </a:cubicBezTo>
                  <a:cubicBezTo>
                    <a:pt x="2135" y="3376"/>
                    <a:pt x="2428" y="4254"/>
                    <a:pt x="2571" y="4831"/>
                  </a:cubicBezTo>
                  <a:cubicBezTo>
                    <a:pt x="2682" y="5274"/>
                    <a:pt x="2583" y="6008"/>
                    <a:pt x="2459" y="6223"/>
                  </a:cubicBezTo>
                  <a:cubicBezTo>
                    <a:pt x="2002" y="5888"/>
                    <a:pt x="700" y="3902"/>
                    <a:pt x="775" y="3493"/>
                  </a:cubicBezTo>
                  <a:cubicBezTo>
                    <a:pt x="863" y="3179"/>
                    <a:pt x="2251" y="1789"/>
                    <a:pt x="3533" y="634"/>
                  </a:cubicBezTo>
                  <a:close/>
                  <a:moveTo>
                    <a:pt x="3456" y="0"/>
                  </a:moveTo>
                  <a:cubicBezTo>
                    <a:pt x="3383" y="0"/>
                    <a:pt x="3312" y="27"/>
                    <a:pt x="3257" y="76"/>
                  </a:cubicBezTo>
                  <a:cubicBezTo>
                    <a:pt x="2578" y="684"/>
                    <a:pt x="352" y="2714"/>
                    <a:pt x="194" y="3348"/>
                  </a:cubicBezTo>
                  <a:cubicBezTo>
                    <a:pt x="0" y="4122"/>
                    <a:pt x="1780" y="6644"/>
                    <a:pt x="2321" y="6825"/>
                  </a:cubicBezTo>
                  <a:cubicBezTo>
                    <a:pt x="2373" y="6842"/>
                    <a:pt x="2428" y="6851"/>
                    <a:pt x="2483" y="6851"/>
                  </a:cubicBezTo>
                  <a:cubicBezTo>
                    <a:pt x="2613" y="6850"/>
                    <a:pt x="2738" y="6799"/>
                    <a:pt x="2832" y="6710"/>
                  </a:cubicBezTo>
                  <a:cubicBezTo>
                    <a:pt x="3248" y="6324"/>
                    <a:pt x="3276" y="5180"/>
                    <a:pt x="3152" y="4686"/>
                  </a:cubicBezTo>
                  <a:cubicBezTo>
                    <a:pt x="3040" y="4233"/>
                    <a:pt x="2846" y="3625"/>
                    <a:pt x="2752" y="3337"/>
                  </a:cubicBezTo>
                  <a:lnTo>
                    <a:pt x="4284" y="1527"/>
                  </a:lnTo>
                  <a:cubicBezTo>
                    <a:pt x="4318" y="1487"/>
                    <a:pt x="4602" y="1113"/>
                    <a:pt x="4459" y="688"/>
                  </a:cubicBezTo>
                  <a:cubicBezTo>
                    <a:pt x="4351" y="365"/>
                    <a:pt x="4037" y="136"/>
                    <a:pt x="3530" y="9"/>
                  </a:cubicBezTo>
                  <a:cubicBezTo>
                    <a:pt x="3505" y="3"/>
                    <a:pt x="3481" y="0"/>
                    <a:pt x="3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8"/>
            <p:cNvSpPr/>
            <p:nvPr/>
          </p:nvSpPr>
          <p:spPr>
            <a:xfrm>
              <a:off x="3654425" y="2777450"/>
              <a:ext cx="1047600" cy="277425"/>
            </a:xfrm>
            <a:custGeom>
              <a:avLst/>
              <a:gdLst/>
              <a:ahLst/>
              <a:cxnLst/>
              <a:rect l="l" t="t" r="r" b="b"/>
              <a:pathLst>
                <a:path w="41904" h="11097" extrusionOk="0">
                  <a:moveTo>
                    <a:pt x="4161" y="1"/>
                  </a:moveTo>
                  <a:cubicBezTo>
                    <a:pt x="3121" y="1"/>
                    <a:pt x="1" y="5201"/>
                    <a:pt x="446" y="5795"/>
                  </a:cubicBezTo>
                  <a:cubicBezTo>
                    <a:pt x="892" y="6389"/>
                    <a:pt x="4607" y="9212"/>
                    <a:pt x="5647" y="9360"/>
                  </a:cubicBezTo>
                  <a:cubicBezTo>
                    <a:pt x="5701" y="9368"/>
                    <a:pt x="5759" y="9372"/>
                    <a:pt x="5820" y="9372"/>
                  </a:cubicBezTo>
                  <a:cubicBezTo>
                    <a:pt x="6915" y="9372"/>
                    <a:pt x="8916" y="8171"/>
                    <a:pt x="8916" y="8171"/>
                  </a:cubicBezTo>
                  <a:cubicBezTo>
                    <a:pt x="8916" y="8171"/>
                    <a:pt x="20061" y="9806"/>
                    <a:pt x="25261" y="10401"/>
                  </a:cubicBezTo>
                  <a:cubicBezTo>
                    <a:pt x="28108" y="10726"/>
                    <a:pt x="31312" y="11096"/>
                    <a:pt x="34043" y="11096"/>
                  </a:cubicBezTo>
                  <a:cubicBezTo>
                    <a:pt x="36300" y="11096"/>
                    <a:pt x="38234" y="10843"/>
                    <a:pt x="39377" y="10104"/>
                  </a:cubicBezTo>
                  <a:cubicBezTo>
                    <a:pt x="41903" y="8469"/>
                    <a:pt x="41160" y="4903"/>
                    <a:pt x="37743" y="3417"/>
                  </a:cubicBezTo>
                  <a:cubicBezTo>
                    <a:pt x="37743" y="3417"/>
                    <a:pt x="35544" y="2512"/>
                    <a:pt x="32715" y="2512"/>
                  </a:cubicBezTo>
                  <a:cubicBezTo>
                    <a:pt x="32512" y="2512"/>
                    <a:pt x="32306" y="2517"/>
                    <a:pt x="32097" y="2527"/>
                  </a:cubicBezTo>
                  <a:cubicBezTo>
                    <a:pt x="28976" y="2676"/>
                    <a:pt x="22437" y="4309"/>
                    <a:pt x="18277" y="4458"/>
                  </a:cubicBezTo>
                  <a:cubicBezTo>
                    <a:pt x="16415" y="4524"/>
                    <a:pt x="15417" y="4591"/>
                    <a:pt x="14681" y="4591"/>
                  </a:cubicBezTo>
                  <a:cubicBezTo>
                    <a:pt x="13774" y="4591"/>
                    <a:pt x="13268" y="4489"/>
                    <a:pt x="12036" y="4161"/>
                  </a:cubicBezTo>
                  <a:cubicBezTo>
                    <a:pt x="9807" y="3567"/>
                    <a:pt x="5201"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8"/>
            <p:cNvSpPr/>
            <p:nvPr/>
          </p:nvSpPr>
          <p:spPr>
            <a:xfrm>
              <a:off x="3651550" y="2769950"/>
              <a:ext cx="1034675" cy="292275"/>
            </a:xfrm>
            <a:custGeom>
              <a:avLst/>
              <a:gdLst/>
              <a:ahLst/>
              <a:cxnLst/>
              <a:rect l="l" t="t" r="r" b="b"/>
              <a:pathLst>
                <a:path w="41387" h="11691" extrusionOk="0">
                  <a:moveTo>
                    <a:pt x="4275" y="599"/>
                  </a:moveTo>
                  <a:cubicBezTo>
                    <a:pt x="4685" y="599"/>
                    <a:pt x="6116" y="1485"/>
                    <a:pt x="7377" y="2268"/>
                  </a:cubicBezTo>
                  <a:cubicBezTo>
                    <a:pt x="9011" y="3279"/>
                    <a:pt x="10861" y="4426"/>
                    <a:pt x="12074" y="4750"/>
                  </a:cubicBezTo>
                  <a:cubicBezTo>
                    <a:pt x="13338" y="5086"/>
                    <a:pt x="13880" y="5189"/>
                    <a:pt x="14808" y="5189"/>
                  </a:cubicBezTo>
                  <a:cubicBezTo>
                    <a:pt x="15249" y="5189"/>
                    <a:pt x="15778" y="5166"/>
                    <a:pt x="16514" y="5133"/>
                  </a:cubicBezTo>
                  <a:cubicBezTo>
                    <a:pt x="17026" y="5111"/>
                    <a:pt x="17643" y="5083"/>
                    <a:pt x="18403" y="5056"/>
                  </a:cubicBezTo>
                  <a:cubicBezTo>
                    <a:pt x="20698" y="4975"/>
                    <a:pt x="23756" y="4436"/>
                    <a:pt x="26454" y="3961"/>
                  </a:cubicBezTo>
                  <a:cubicBezTo>
                    <a:pt x="28704" y="3565"/>
                    <a:pt x="30831" y="3191"/>
                    <a:pt x="32225" y="3124"/>
                  </a:cubicBezTo>
                  <a:cubicBezTo>
                    <a:pt x="32422" y="3115"/>
                    <a:pt x="32617" y="3111"/>
                    <a:pt x="32809" y="3111"/>
                  </a:cubicBezTo>
                  <a:cubicBezTo>
                    <a:pt x="35512" y="3111"/>
                    <a:pt x="37660" y="3960"/>
                    <a:pt x="37742" y="3993"/>
                  </a:cubicBezTo>
                  <a:cubicBezTo>
                    <a:pt x="39439" y="4732"/>
                    <a:pt x="40565" y="6085"/>
                    <a:pt x="40684" y="7524"/>
                  </a:cubicBezTo>
                  <a:cubicBezTo>
                    <a:pt x="40772" y="8597"/>
                    <a:pt x="40291" y="9530"/>
                    <a:pt x="39330" y="10152"/>
                  </a:cubicBezTo>
                  <a:cubicBezTo>
                    <a:pt x="38242" y="10856"/>
                    <a:pt x="36368" y="11097"/>
                    <a:pt x="34172" y="11097"/>
                  </a:cubicBezTo>
                  <a:cubicBezTo>
                    <a:pt x="31480" y="11097"/>
                    <a:pt x="28305" y="10734"/>
                    <a:pt x="25507" y="10414"/>
                  </a:cubicBezTo>
                  <a:lnTo>
                    <a:pt x="25410" y="10404"/>
                  </a:lnTo>
                  <a:cubicBezTo>
                    <a:pt x="20273" y="9816"/>
                    <a:pt x="9186" y="8192"/>
                    <a:pt x="9074" y="8176"/>
                  </a:cubicBezTo>
                  <a:cubicBezTo>
                    <a:pt x="9059" y="8174"/>
                    <a:pt x="9046" y="8173"/>
                    <a:pt x="9031" y="8173"/>
                  </a:cubicBezTo>
                  <a:cubicBezTo>
                    <a:pt x="8977" y="8173"/>
                    <a:pt x="8923" y="8188"/>
                    <a:pt x="8877" y="8216"/>
                  </a:cubicBezTo>
                  <a:cubicBezTo>
                    <a:pt x="8317" y="8551"/>
                    <a:pt x="6770" y="9374"/>
                    <a:pt x="5948" y="9374"/>
                  </a:cubicBezTo>
                  <a:cubicBezTo>
                    <a:pt x="5897" y="9374"/>
                    <a:pt x="5849" y="9371"/>
                    <a:pt x="5805" y="9364"/>
                  </a:cubicBezTo>
                  <a:cubicBezTo>
                    <a:pt x="4874" y="9232"/>
                    <a:pt x="1231" y="6490"/>
                    <a:pt x="819" y="5951"/>
                  </a:cubicBezTo>
                  <a:cubicBezTo>
                    <a:pt x="729" y="5562"/>
                    <a:pt x="1850" y="3281"/>
                    <a:pt x="3158" y="1634"/>
                  </a:cubicBezTo>
                  <a:cubicBezTo>
                    <a:pt x="3970" y="611"/>
                    <a:pt x="4273" y="599"/>
                    <a:pt x="4275" y="599"/>
                  </a:cubicBezTo>
                  <a:close/>
                  <a:moveTo>
                    <a:pt x="4276" y="1"/>
                  </a:moveTo>
                  <a:cubicBezTo>
                    <a:pt x="3264" y="1"/>
                    <a:pt x="1463" y="2924"/>
                    <a:pt x="796" y="4257"/>
                  </a:cubicBezTo>
                  <a:cubicBezTo>
                    <a:pt x="0" y="5847"/>
                    <a:pt x="225" y="6147"/>
                    <a:pt x="322" y="6275"/>
                  </a:cubicBezTo>
                  <a:cubicBezTo>
                    <a:pt x="767" y="6870"/>
                    <a:pt x="4548" y="9790"/>
                    <a:pt x="5720" y="9958"/>
                  </a:cubicBezTo>
                  <a:cubicBezTo>
                    <a:pt x="5784" y="9967"/>
                    <a:pt x="5851" y="9971"/>
                    <a:pt x="5921" y="9971"/>
                  </a:cubicBezTo>
                  <a:cubicBezTo>
                    <a:pt x="6966" y="9971"/>
                    <a:pt x="8643" y="9047"/>
                    <a:pt x="9092" y="8784"/>
                  </a:cubicBezTo>
                  <a:cubicBezTo>
                    <a:pt x="10239" y="8952"/>
                    <a:pt x="20464" y="10441"/>
                    <a:pt x="25342" y="10999"/>
                  </a:cubicBezTo>
                  <a:lnTo>
                    <a:pt x="25438" y="11010"/>
                  </a:lnTo>
                  <a:cubicBezTo>
                    <a:pt x="28235" y="11329"/>
                    <a:pt x="31400" y="11691"/>
                    <a:pt x="34128" y="11691"/>
                  </a:cubicBezTo>
                  <a:cubicBezTo>
                    <a:pt x="36452" y="11691"/>
                    <a:pt x="38460" y="11428"/>
                    <a:pt x="39655" y="10656"/>
                  </a:cubicBezTo>
                  <a:cubicBezTo>
                    <a:pt x="40793" y="9918"/>
                    <a:pt x="41386" y="8759"/>
                    <a:pt x="41280" y="7475"/>
                  </a:cubicBezTo>
                  <a:cubicBezTo>
                    <a:pt x="41143" y="5814"/>
                    <a:pt x="39878" y="4270"/>
                    <a:pt x="37978" y="3443"/>
                  </a:cubicBezTo>
                  <a:lnTo>
                    <a:pt x="37972" y="3441"/>
                  </a:lnTo>
                  <a:cubicBezTo>
                    <a:pt x="37875" y="3400"/>
                    <a:pt x="35688" y="2511"/>
                    <a:pt x="32847" y="2511"/>
                  </a:cubicBezTo>
                  <a:cubicBezTo>
                    <a:pt x="32634" y="2511"/>
                    <a:pt x="32417" y="2516"/>
                    <a:pt x="32197" y="2527"/>
                  </a:cubicBezTo>
                  <a:cubicBezTo>
                    <a:pt x="30764" y="2595"/>
                    <a:pt x="28619" y="2973"/>
                    <a:pt x="26350" y="3372"/>
                  </a:cubicBezTo>
                  <a:cubicBezTo>
                    <a:pt x="23671" y="3844"/>
                    <a:pt x="20635" y="4378"/>
                    <a:pt x="18382" y="4459"/>
                  </a:cubicBezTo>
                  <a:cubicBezTo>
                    <a:pt x="17620" y="4486"/>
                    <a:pt x="17003" y="4513"/>
                    <a:pt x="16488" y="4536"/>
                  </a:cubicBezTo>
                  <a:cubicBezTo>
                    <a:pt x="15746" y="4569"/>
                    <a:pt x="15224" y="4592"/>
                    <a:pt x="14797" y="4592"/>
                  </a:cubicBezTo>
                  <a:cubicBezTo>
                    <a:pt x="13906" y="4592"/>
                    <a:pt x="13431" y="4491"/>
                    <a:pt x="12229" y="4171"/>
                  </a:cubicBezTo>
                  <a:cubicBezTo>
                    <a:pt x="11101" y="3871"/>
                    <a:pt x="9291" y="2749"/>
                    <a:pt x="7694" y="1759"/>
                  </a:cubicBezTo>
                  <a:cubicBezTo>
                    <a:pt x="5880" y="637"/>
                    <a:pt x="4828" y="1"/>
                    <a:pt x="4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8"/>
            <p:cNvSpPr/>
            <p:nvPr/>
          </p:nvSpPr>
          <p:spPr>
            <a:xfrm>
              <a:off x="3678350" y="2814525"/>
              <a:ext cx="88625" cy="126450"/>
            </a:xfrm>
            <a:custGeom>
              <a:avLst/>
              <a:gdLst/>
              <a:ahLst/>
              <a:cxnLst/>
              <a:rect l="l" t="t" r="r" b="b"/>
              <a:pathLst>
                <a:path w="3545" h="5058" extrusionOk="0">
                  <a:moveTo>
                    <a:pt x="3205" y="1"/>
                  </a:moveTo>
                  <a:cubicBezTo>
                    <a:pt x="3105" y="1"/>
                    <a:pt x="3008" y="50"/>
                    <a:pt x="2951" y="140"/>
                  </a:cubicBezTo>
                  <a:lnTo>
                    <a:pt x="127" y="4597"/>
                  </a:lnTo>
                  <a:cubicBezTo>
                    <a:pt x="1" y="4797"/>
                    <a:pt x="144" y="5057"/>
                    <a:pt x="381" y="5057"/>
                  </a:cubicBezTo>
                  <a:cubicBezTo>
                    <a:pt x="483" y="5057"/>
                    <a:pt x="579" y="5005"/>
                    <a:pt x="633" y="4918"/>
                  </a:cubicBezTo>
                  <a:lnTo>
                    <a:pt x="3457" y="460"/>
                  </a:lnTo>
                  <a:cubicBezTo>
                    <a:pt x="3545" y="321"/>
                    <a:pt x="3504" y="135"/>
                    <a:pt x="3364" y="47"/>
                  </a:cubicBezTo>
                  <a:cubicBezTo>
                    <a:pt x="3314" y="16"/>
                    <a:pt x="3259" y="1"/>
                    <a:pt x="32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8"/>
            <p:cNvSpPr/>
            <p:nvPr/>
          </p:nvSpPr>
          <p:spPr>
            <a:xfrm>
              <a:off x="3719050" y="2855375"/>
              <a:ext cx="99875" cy="126450"/>
            </a:xfrm>
            <a:custGeom>
              <a:avLst/>
              <a:gdLst/>
              <a:ahLst/>
              <a:cxnLst/>
              <a:rect l="l" t="t" r="r" b="b"/>
              <a:pathLst>
                <a:path w="3995" h="5058" extrusionOk="0">
                  <a:moveTo>
                    <a:pt x="3656" y="1"/>
                  </a:moveTo>
                  <a:cubicBezTo>
                    <a:pt x="3564" y="1"/>
                    <a:pt x="3473" y="43"/>
                    <a:pt x="3415" y="123"/>
                  </a:cubicBezTo>
                  <a:lnTo>
                    <a:pt x="145" y="4580"/>
                  </a:lnTo>
                  <a:cubicBezTo>
                    <a:pt x="1" y="4778"/>
                    <a:pt x="142" y="5057"/>
                    <a:pt x="386" y="5058"/>
                  </a:cubicBezTo>
                  <a:cubicBezTo>
                    <a:pt x="482" y="5058"/>
                    <a:pt x="572" y="5011"/>
                    <a:pt x="628" y="4935"/>
                  </a:cubicBezTo>
                  <a:lnTo>
                    <a:pt x="3898" y="478"/>
                  </a:lnTo>
                  <a:cubicBezTo>
                    <a:pt x="3995" y="344"/>
                    <a:pt x="3967" y="156"/>
                    <a:pt x="3833" y="59"/>
                  </a:cubicBezTo>
                  <a:cubicBezTo>
                    <a:pt x="3780" y="20"/>
                    <a:pt x="3718" y="1"/>
                    <a:pt x="3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8"/>
            <p:cNvSpPr/>
            <p:nvPr/>
          </p:nvSpPr>
          <p:spPr>
            <a:xfrm>
              <a:off x="3767175" y="2903650"/>
              <a:ext cx="88825" cy="100475"/>
            </a:xfrm>
            <a:custGeom>
              <a:avLst/>
              <a:gdLst/>
              <a:ahLst/>
              <a:cxnLst/>
              <a:rect l="l" t="t" r="r" b="b"/>
              <a:pathLst>
                <a:path w="3553" h="4019" extrusionOk="0">
                  <a:moveTo>
                    <a:pt x="3217" y="1"/>
                  </a:moveTo>
                  <a:cubicBezTo>
                    <a:pt x="3131" y="1"/>
                    <a:pt x="3045" y="38"/>
                    <a:pt x="2986" y="110"/>
                  </a:cubicBezTo>
                  <a:lnTo>
                    <a:pt x="163" y="3528"/>
                  </a:lnTo>
                  <a:cubicBezTo>
                    <a:pt x="1" y="3723"/>
                    <a:pt x="140" y="4018"/>
                    <a:pt x="393" y="4018"/>
                  </a:cubicBezTo>
                  <a:cubicBezTo>
                    <a:pt x="483" y="4018"/>
                    <a:pt x="568" y="3979"/>
                    <a:pt x="624" y="3910"/>
                  </a:cubicBezTo>
                  <a:lnTo>
                    <a:pt x="3448" y="492"/>
                  </a:lnTo>
                  <a:cubicBezTo>
                    <a:pt x="3553" y="364"/>
                    <a:pt x="3535" y="175"/>
                    <a:pt x="3408" y="70"/>
                  </a:cubicBezTo>
                  <a:cubicBezTo>
                    <a:pt x="3352" y="24"/>
                    <a:pt x="3284" y="1"/>
                    <a:pt x="3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8"/>
            <p:cNvSpPr/>
            <p:nvPr/>
          </p:nvSpPr>
          <p:spPr>
            <a:xfrm>
              <a:off x="3824200" y="2948275"/>
              <a:ext cx="61450" cy="41000"/>
            </a:xfrm>
            <a:custGeom>
              <a:avLst/>
              <a:gdLst/>
              <a:ahLst/>
              <a:cxnLst/>
              <a:rect l="l" t="t" r="r" b="b"/>
              <a:pathLst>
                <a:path w="2458" h="1640" extrusionOk="0">
                  <a:moveTo>
                    <a:pt x="1827" y="1"/>
                  </a:moveTo>
                  <a:cubicBezTo>
                    <a:pt x="1775" y="1"/>
                    <a:pt x="1722" y="14"/>
                    <a:pt x="1674" y="43"/>
                  </a:cubicBezTo>
                  <a:lnTo>
                    <a:pt x="188" y="935"/>
                  </a:lnTo>
                  <a:cubicBezTo>
                    <a:pt x="47" y="1019"/>
                    <a:pt x="0" y="1203"/>
                    <a:pt x="85" y="1344"/>
                  </a:cubicBezTo>
                  <a:cubicBezTo>
                    <a:pt x="141" y="1438"/>
                    <a:pt x="241" y="1491"/>
                    <a:pt x="343" y="1491"/>
                  </a:cubicBezTo>
                  <a:cubicBezTo>
                    <a:pt x="395" y="1491"/>
                    <a:pt x="448" y="1477"/>
                    <a:pt x="496" y="1448"/>
                  </a:cubicBezTo>
                  <a:lnTo>
                    <a:pt x="1648" y="757"/>
                  </a:lnTo>
                  <a:lnTo>
                    <a:pt x="1836" y="1422"/>
                  </a:lnTo>
                  <a:cubicBezTo>
                    <a:pt x="1874" y="1550"/>
                    <a:pt x="1991" y="1639"/>
                    <a:pt x="2125" y="1639"/>
                  </a:cubicBezTo>
                  <a:cubicBezTo>
                    <a:pt x="2152" y="1639"/>
                    <a:pt x="2180" y="1636"/>
                    <a:pt x="2207" y="1628"/>
                  </a:cubicBezTo>
                  <a:cubicBezTo>
                    <a:pt x="2366" y="1583"/>
                    <a:pt x="2457" y="1417"/>
                    <a:pt x="2412" y="1258"/>
                  </a:cubicBezTo>
                  <a:lnTo>
                    <a:pt x="2116" y="217"/>
                  </a:lnTo>
                  <a:cubicBezTo>
                    <a:pt x="2077" y="83"/>
                    <a:pt x="1955" y="1"/>
                    <a:pt x="18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8"/>
            <p:cNvSpPr/>
            <p:nvPr/>
          </p:nvSpPr>
          <p:spPr>
            <a:xfrm>
              <a:off x="4289350" y="1965725"/>
              <a:ext cx="70900" cy="151700"/>
            </a:xfrm>
            <a:custGeom>
              <a:avLst/>
              <a:gdLst/>
              <a:ahLst/>
              <a:cxnLst/>
              <a:rect l="l" t="t" r="r" b="b"/>
              <a:pathLst>
                <a:path w="2836" h="6068" extrusionOk="0">
                  <a:moveTo>
                    <a:pt x="1607" y="1"/>
                  </a:moveTo>
                  <a:cubicBezTo>
                    <a:pt x="1333" y="1"/>
                    <a:pt x="1111" y="156"/>
                    <a:pt x="1111" y="156"/>
                  </a:cubicBezTo>
                  <a:lnTo>
                    <a:pt x="1" y="5704"/>
                  </a:lnTo>
                  <a:cubicBezTo>
                    <a:pt x="1" y="5704"/>
                    <a:pt x="438" y="6068"/>
                    <a:pt x="921" y="6068"/>
                  </a:cubicBezTo>
                  <a:cubicBezTo>
                    <a:pt x="1066" y="6068"/>
                    <a:pt x="1215" y="6035"/>
                    <a:pt x="1357" y="5949"/>
                  </a:cubicBezTo>
                  <a:cubicBezTo>
                    <a:pt x="1974" y="5580"/>
                    <a:pt x="2836" y="3978"/>
                    <a:pt x="2589" y="1635"/>
                  </a:cubicBezTo>
                  <a:cubicBezTo>
                    <a:pt x="2448" y="287"/>
                    <a:pt x="1979" y="1"/>
                    <a:pt x="1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8"/>
            <p:cNvSpPr/>
            <p:nvPr/>
          </p:nvSpPr>
          <p:spPr>
            <a:xfrm>
              <a:off x="4281475" y="1958275"/>
              <a:ext cx="86525" cy="166650"/>
            </a:xfrm>
            <a:custGeom>
              <a:avLst/>
              <a:gdLst/>
              <a:ahLst/>
              <a:cxnLst/>
              <a:rect l="l" t="t" r="r" b="b"/>
              <a:pathLst>
                <a:path w="3461" h="6666" extrusionOk="0">
                  <a:moveTo>
                    <a:pt x="1920" y="598"/>
                  </a:moveTo>
                  <a:cubicBezTo>
                    <a:pt x="1971" y="598"/>
                    <a:pt x="2023" y="607"/>
                    <a:pt x="2074" y="630"/>
                  </a:cubicBezTo>
                  <a:cubicBezTo>
                    <a:pt x="2228" y="700"/>
                    <a:pt x="2502" y="967"/>
                    <a:pt x="2607" y="1964"/>
                  </a:cubicBezTo>
                  <a:cubicBezTo>
                    <a:pt x="2843" y="4207"/>
                    <a:pt x="2014" y="5693"/>
                    <a:pt x="1518" y="5990"/>
                  </a:cubicBezTo>
                  <a:cubicBezTo>
                    <a:pt x="1427" y="6045"/>
                    <a:pt x="1329" y="6066"/>
                    <a:pt x="1232" y="6066"/>
                  </a:cubicBezTo>
                  <a:cubicBezTo>
                    <a:pt x="1009" y="6066"/>
                    <a:pt x="786" y="5955"/>
                    <a:pt x="647" y="5868"/>
                  </a:cubicBezTo>
                  <a:lnTo>
                    <a:pt x="1691" y="650"/>
                  </a:lnTo>
                  <a:cubicBezTo>
                    <a:pt x="1751" y="624"/>
                    <a:pt x="1833" y="598"/>
                    <a:pt x="1920" y="598"/>
                  </a:cubicBezTo>
                  <a:close/>
                  <a:moveTo>
                    <a:pt x="1921" y="0"/>
                  </a:moveTo>
                  <a:cubicBezTo>
                    <a:pt x="1640" y="0"/>
                    <a:pt x="1388" y="114"/>
                    <a:pt x="1254" y="209"/>
                  </a:cubicBezTo>
                  <a:cubicBezTo>
                    <a:pt x="1190" y="253"/>
                    <a:pt x="1147" y="320"/>
                    <a:pt x="1131" y="395"/>
                  </a:cubicBezTo>
                  <a:lnTo>
                    <a:pt x="22" y="5943"/>
                  </a:lnTo>
                  <a:cubicBezTo>
                    <a:pt x="0" y="6050"/>
                    <a:pt x="40" y="6161"/>
                    <a:pt x="123" y="6231"/>
                  </a:cubicBezTo>
                  <a:cubicBezTo>
                    <a:pt x="152" y="6254"/>
                    <a:pt x="655" y="6666"/>
                    <a:pt x="1239" y="6666"/>
                  </a:cubicBezTo>
                  <a:cubicBezTo>
                    <a:pt x="1241" y="6666"/>
                    <a:pt x="1243" y="6666"/>
                    <a:pt x="1245" y="6666"/>
                  </a:cubicBezTo>
                  <a:cubicBezTo>
                    <a:pt x="1449" y="6666"/>
                    <a:pt x="1650" y="6610"/>
                    <a:pt x="1825" y="6504"/>
                  </a:cubicBezTo>
                  <a:cubicBezTo>
                    <a:pt x="2552" y="6069"/>
                    <a:pt x="3461" y="4352"/>
                    <a:pt x="3202" y="1902"/>
                  </a:cubicBezTo>
                  <a:cubicBezTo>
                    <a:pt x="3099" y="916"/>
                    <a:pt x="2802" y="304"/>
                    <a:pt x="2321" y="85"/>
                  </a:cubicBezTo>
                  <a:cubicBezTo>
                    <a:pt x="2187" y="24"/>
                    <a:pt x="2051" y="0"/>
                    <a:pt x="1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8"/>
            <p:cNvSpPr/>
            <p:nvPr/>
          </p:nvSpPr>
          <p:spPr>
            <a:xfrm>
              <a:off x="3768550" y="1701500"/>
              <a:ext cx="573225" cy="579925"/>
            </a:xfrm>
            <a:custGeom>
              <a:avLst/>
              <a:gdLst/>
              <a:ahLst/>
              <a:cxnLst/>
              <a:rect l="l" t="t" r="r" b="b"/>
              <a:pathLst>
                <a:path w="22929" h="23197" extrusionOk="0">
                  <a:moveTo>
                    <a:pt x="15533" y="0"/>
                  </a:moveTo>
                  <a:cubicBezTo>
                    <a:pt x="10725" y="0"/>
                    <a:pt x="8384" y="3205"/>
                    <a:pt x="8384" y="3205"/>
                  </a:cubicBezTo>
                  <a:cubicBezTo>
                    <a:pt x="8384" y="3205"/>
                    <a:pt x="9739" y="3945"/>
                    <a:pt x="8752" y="5301"/>
                  </a:cubicBezTo>
                  <a:cubicBezTo>
                    <a:pt x="7767" y="6656"/>
                    <a:pt x="6533" y="7519"/>
                    <a:pt x="6164" y="8382"/>
                  </a:cubicBezTo>
                  <a:cubicBezTo>
                    <a:pt x="5794" y="9246"/>
                    <a:pt x="6164" y="10109"/>
                    <a:pt x="5671" y="10849"/>
                  </a:cubicBezTo>
                  <a:cubicBezTo>
                    <a:pt x="5460" y="11165"/>
                    <a:pt x="5157" y="11256"/>
                    <a:pt x="4881" y="11256"/>
                  </a:cubicBezTo>
                  <a:cubicBezTo>
                    <a:pt x="4513" y="11256"/>
                    <a:pt x="4191" y="11095"/>
                    <a:pt x="4191" y="11095"/>
                  </a:cubicBezTo>
                  <a:cubicBezTo>
                    <a:pt x="4191" y="11095"/>
                    <a:pt x="3225" y="9826"/>
                    <a:pt x="2264" y="9826"/>
                  </a:cubicBezTo>
                  <a:cubicBezTo>
                    <a:pt x="1852" y="9826"/>
                    <a:pt x="1442" y="10059"/>
                    <a:pt x="1109" y="10725"/>
                  </a:cubicBezTo>
                  <a:cubicBezTo>
                    <a:pt x="0" y="12944"/>
                    <a:pt x="862" y="15780"/>
                    <a:pt x="2342" y="16888"/>
                  </a:cubicBezTo>
                  <a:cubicBezTo>
                    <a:pt x="2722" y="17174"/>
                    <a:pt x="3103" y="17280"/>
                    <a:pt x="3458" y="17280"/>
                  </a:cubicBezTo>
                  <a:cubicBezTo>
                    <a:pt x="4485" y="17280"/>
                    <a:pt x="5301" y="16395"/>
                    <a:pt x="5301" y="16395"/>
                  </a:cubicBezTo>
                  <a:cubicBezTo>
                    <a:pt x="5301" y="16395"/>
                    <a:pt x="8506" y="22929"/>
                    <a:pt x="11219" y="23175"/>
                  </a:cubicBezTo>
                  <a:cubicBezTo>
                    <a:pt x="11370" y="23189"/>
                    <a:pt x="11529" y="23196"/>
                    <a:pt x="11694" y="23196"/>
                  </a:cubicBezTo>
                  <a:cubicBezTo>
                    <a:pt x="14484" y="23196"/>
                    <a:pt x="19088" y="21236"/>
                    <a:pt x="20834" y="17628"/>
                  </a:cubicBezTo>
                  <a:cubicBezTo>
                    <a:pt x="22683" y="13807"/>
                    <a:pt x="22436" y="7643"/>
                    <a:pt x="22682" y="5301"/>
                  </a:cubicBezTo>
                  <a:cubicBezTo>
                    <a:pt x="22929" y="2958"/>
                    <a:pt x="20341" y="0"/>
                    <a:pt x="155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8"/>
            <p:cNvSpPr/>
            <p:nvPr/>
          </p:nvSpPr>
          <p:spPr>
            <a:xfrm>
              <a:off x="3759850" y="1694025"/>
              <a:ext cx="586025" cy="594875"/>
            </a:xfrm>
            <a:custGeom>
              <a:avLst/>
              <a:gdLst/>
              <a:ahLst/>
              <a:cxnLst/>
              <a:rect l="l" t="t" r="r" b="b"/>
              <a:pathLst>
                <a:path w="23441" h="23795" extrusionOk="0">
                  <a:moveTo>
                    <a:pt x="15880" y="599"/>
                  </a:moveTo>
                  <a:cubicBezTo>
                    <a:pt x="18303" y="599"/>
                    <a:pt x="20417" y="1403"/>
                    <a:pt x="21681" y="2807"/>
                  </a:cubicBezTo>
                  <a:cubicBezTo>
                    <a:pt x="22444" y="3655"/>
                    <a:pt x="22828" y="4662"/>
                    <a:pt x="22733" y="5568"/>
                  </a:cubicBezTo>
                  <a:cubicBezTo>
                    <a:pt x="22675" y="6115"/>
                    <a:pt x="22645" y="6861"/>
                    <a:pt x="22608" y="7726"/>
                  </a:cubicBezTo>
                  <a:cubicBezTo>
                    <a:pt x="22490" y="10585"/>
                    <a:pt x="22311" y="14908"/>
                    <a:pt x="20912" y="17797"/>
                  </a:cubicBezTo>
                  <a:cubicBezTo>
                    <a:pt x="19245" y="21241"/>
                    <a:pt x="14742" y="23195"/>
                    <a:pt x="12037" y="23195"/>
                  </a:cubicBezTo>
                  <a:cubicBezTo>
                    <a:pt x="11883" y="23195"/>
                    <a:pt x="11735" y="23189"/>
                    <a:pt x="11594" y="23176"/>
                  </a:cubicBezTo>
                  <a:cubicBezTo>
                    <a:pt x="9508" y="22987"/>
                    <a:pt x="6789" y="18338"/>
                    <a:pt x="5917" y="16563"/>
                  </a:cubicBezTo>
                  <a:cubicBezTo>
                    <a:pt x="5874" y="16474"/>
                    <a:pt x="5789" y="16412"/>
                    <a:pt x="5691" y="16399"/>
                  </a:cubicBezTo>
                  <a:cubicBezTo>
                    <a:pt x="5677" y="16396"/>
                    <a:pt x="5663" y="16395"/>
                    <a:pt x="5648" y="16395"/>
                  </a:cubicBezTo>
                  <a:cubicBezTo>
                    <a:pt x="5565" y="16396"/>
                    <a:pt x="5486" y="16430"/>
                    <a:pt x="5431" y="16491"/>
                  </a:cubicBezTo>
                  <a:cubicBezTo>
                    <a:pt x="5391" y="16533"/>
                    <a:pt x="4686" y="17279"/>
                    <a:pt x="3815" y="17279"/>
                  </a:cubicBezTo>
                  <a:cubicBezTo>
                    <a:pt x="3513" y="17279"/>
                    <a:pt x="3192" y="17189"/>
                    <a:pt x="2871" y="16948"/>
                  </a:cubicBezTo>
                  <a:cubicBezTo>
                    <a:pt x="1484" y="15908"/>
                    <a:pt x="699" y="13211"/>
                    <a:pt x="1726" y="11158"/>
                  </a:cubicBezTo>
                  <a:cubicBezTo>
                    <a:pt x="1953" y="10703"/>
                    <a:pt x="2227" y="10458"/>
                    <a:pt x="2542" y="10428"/>
                  </a:cubicBezTo>
                  <a:cubicBezTo>
                    <a:pt x="2563" y="10426"/>
                    <a:pt x="2585" y="10425"/>
                    <a:pt x="2607" y="10425"/>
                  </a:cubicBezTo>
                  <a:cubicBezTo>
                    <a:pt x="3280" y="10425"/>
                    <a:pt x="4050" y="11245"/>
                    <a:pt x="4302" y="11575"/>
                  </a:cubicBezTo>
                  <a:cubicBezTo>
                    <a:pt x="4330" y="11611"/>
                    <a:pt x="4365" y="11641"/>
                    <a:pt x="4406" y="11662"/>
                  </a:cubicBezTo>
                  <a:cubicBezTo>
                    <a:pt x="4601" y="11760"/>
                    <a:pt x="4904" y="11854"/>
                    <a:pt x="5223" y="11854"/>
                  </a:cubicBezTo>
                  <a:cubicBezTo>
                    <a:pt x="5598" y="11854"/>
                    <a:pt x="5996" y="11723"/>
                    <a:pt x="6269" y="11313"/>
                  </a:cubicBezTo>
                  <a:cubicBezTo>
                    <a:pt x="6582" y="10843"/>
                    <a:pt x="6598" y="10349"/>
                    <a:pt x="6615" y="9872"/>
                  </a:cubicBezTo>
                  <a:cubicBezTo>
                    <a:pt x="6628" y="9498"/>
                    <a:pt x="6640" y="9145"/>
                    <a:pt x="6788" y="8800"/>
                  </a:cubicBezTo>
                  <a:cubicBezTo>
                    <a:pt x="6967" y="8382"/>
                    <a:pt x="7407" y="7929"/>
                    <a:pt x="7916" y="7405"/>
                  </a:cubicBezTo>
                  <a:cubicBezTo>
                    <a:pt x="8367" y="6941"/>
                    <a:pt x="8880" y="6413"/>
                    <a:pt x="9343" y="5777"/>
                  </a:cubicBezTo>
                  <a:cubicBezTo>
                    <a:pt x="9700" y="5284"/>
                    <a:pt x="9829" y="4800"/>
                    <a:pt x="9725" y="4338"/>
                  </a:cubicBezTo>
                  <a:cubicBezTo>
                    <a:pt x="9632" y="3927"/>
                    <a:pt x="9374" y="3632"/>
                    <a:pt x="9165" y="3451"/>
                  </a:cubicBezTo>
                  <a:cubicBezTo>
                    <a:pt x="9806" y="2735"/>
                    <a:pt x="12042" y="599"/>
                    <a:pt x="15880" y="599"/>
                  </a:cubicBezTo>
                  <a:close/>
                  <a:moveTo>
                    <a:pt x="15880" y="0"/>
                  </a:moveTo>
                  <a:cubicBezTo>
                    <a:pt x="10976" y="0"/>
                    <a:pt x="8588" y="3193"/>
                    <a:pt x="8488" y="3329"/>
                  </a:cubicBezTo>
                  <a:cubicBezTo>
                    <a:pt x="8383" y="3474"/>
                    <a:pt x="8429" y="3679"/>
                    <a:pt x="8586" y="3766"/>
                  </a:cubicBezTo>
                  <a:cubicBezTo>
                    <a:pt x="8589" y="3769"/>
                    <a:pt x="9043" y="4027"/>
                    <a:pt x="9141" y="4473"/>
                  </a:cubicBezTo>
                  <a:cubicBezTo>
                    <a:pt x="9205" y="4760"/>
                    <a:pt x="9108" y="5080"/>
                    <a:pt x="8858" y="5425"/>
                  </a:cubicBezTo>
                  <a:cubicBezTo>
                    <a:pt x="8419" y="6027"/>
                    <a:pt x="7923" y="6538"/>
                    <a:pt x="7485" y="6989"/>
                  </a:cubicBezTo>
                  <a:cubicBezTo>
                    <a:pt x="6934" y="7555"/>
                    <a:pt x="6459" y="8045"/>
                    <a:pt x="6236" y="8564"/>
                  </a:cubicBezTo>
                  <a:cubicBezTo>
                    <a:pt x="6044" y="9013"/>
                    <a:pt x="6029" y="9458"/>
                    <a:pt x="6016" y="9851"/>
                  </a:cubicBezTo>
                  <a:cubicBezTo>
                    <a:pt x="6001" y="10281"/>
                    <a:pt x="5988" y="10652"/>
                    <a:pt x="5769" y="10981"/>
                  </a:cubicBezTo>
                  <a:cubicBezTo>
                    <a:pt x="5628" y="11194"/>
                    <a:pt x="5419" y="11257"/>
                    <a:pt x="5221" y="11257"/>
                  </a:cubicBezTo>
                  <a:cubicBezTo>
                    <a:pt x="5015" y="11257"/>
                    <a:pt x="4822" y="11190"/>
                    <a:pt x="4728" y="11151"/>
                  </a:cubicBezTo>
                  <a:cubicBezTo>
                    <a:pt x="4495" y="10859"/>
                    <a:pt x="3592" y="9826"/>
                    <a:pt x="2613" y="9826"/>
                  </a:cubicBezTo>
                  <a:cubicBezTo>
                    <a:pt x="2571" y="9826"/>
                    <a:pt x="2528" y="9828"/>
                    <a:pt x="2485" y="9832"/>
                  </a:cubicBezTo>
                  <a:cubicBezTo>
                    <a:pt x="1951" y="9882"/>
                    <a:pt x="1514" y="10238"/>
                    <a:pt x="1190" y="10890"/>
                  </a:cubicBezTo>
                  <a:cubicBezTo>
                    <a:pt x="1" y="13267"/>
                    <a:pt x="932" y="16243"/>
                    <a:pt x="2511" y="17427"/>
                  </a:cubicBezTo>
                  <a:cubicBezTo>
                    <a:pt x="2942" y="17751"/>
                    <a:pt x="3384" y="17876"/>
                    <a:pt x="3804" y="17876"/>
                  </a:cubicBezTo>
                  <a:cubicBezTo>
                    <a:pt x="4497" y="17876"/>
                    <a:pt x="5132" y="17534"/>
                    <a:pt x="5562" y="17184"/>
                  </a:cubicBezTo>
                  <a:cubicBezTo>
                    <a:pt x="6292" y="18588"/>
                    <a:pt x="9043" y="23547"/>
                    <a:pt x="11539" y="23773"/>
                  </a:cubicBezTo>
                  <a:cubicBezTo>
                    <a:pt x="11700" y="23788"/>
                    <a:pt x="11870" y="23795"/>
                    <a:pt x="12045" y="23795"/>
                  </a:cubicBezTo>
                  <a:cubicBezTo>
                    <a:pt x="14969" y="23795"/>
                    <a:pt x="19658" y="21762"/>
                    <a:pt x="21450" y="18058"/>
                  </a:cubicBezTo>
                  <a:cubicBezTo>
                    <a:pt x="22903" y="15057"/>
                    <a:pt x="23085" y="10660"/>
                    <a:pt x="23206" y="7752"/>
                  </a:cubicBezTo>
                  <a:cubicBezTo>
                    <a:pt x="23242" y="6898"/>
                    <a:pt x="23271" y="6159"/>
                    <a:pt x="23328" y="5632"/>
                  </a:cubicBezTo>
                  <a:cubicBezTo>
                    <a:pt x="23441" y="4556"/>
                    <a:pt x="23002" y="3382"/>
                    <a:pt x="22125" y="2407"/>
                  </a:cubicBezTo>
                  <a:cubicBezTo>
                    <a:pt x="20749" y="877"/>
                    <a:pt x="18472" y="0"/>
                    <a:pt x="15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8"/>
            <p:cNvSpPr/>
            <p:nvPr/>
          </p:nvSpPr>
          <p:spPr>
            <a:xfrm>
              <a:off x="4121025" y="1846900"/>
              <a:ext cx="34425" cy="62750"/>
            </a:xfrm>
            <a:custGeom>
              <a:avLst/>
              <a:gdLst/>
              <a:ahLst/>
              <a:cxnLst/>
              <a:rect l="l" t="t" r="r" b="b"/>
              <a:pathLst>
                <a:path w="1377" h="2510" extrusionOk="0">
                  <a:moveTo>
                    <a:pt x="839" y="1"/>
                  </a:moveTo>
                  <a:cubicBezTo>
                    <a:pt x="530" y="1"/>
                    <a:pt x="210" y="504"/>
                    <a:pt x="107" y="1165"/>
                  </a:cubicBezTo>
                  <a:cubicBezTo>
                    <a:pt x="1" y="1856"/>
                    <a:pt x="174" y="2456"/>
                    <a:pt x="494" y="2507"/>
                  </a:cubicBezTo>
                  <a:cubicBezTo>
                    <a:pt x="508" y="2509"/>
                    <a:pt x="523" y="2510"/>
                    <a:pt x="537" y="2510"/>
                  </a:cubicBezTo>
                  <a:cubicBezTo>
                    <a:pt x="846" y="2510"/>
                    <a:pt x="1167" y="2005"/>
                    <a:pt x="1269" y="1345"/>
                  </a:cubicBezTo>
                  <a:cubicBezTo>
                    <a:pt x="1376" y="654"/>
                    <a:pt x="1203" y="53"/>
                    <a:pt x="882" y="4"/>
                  </a:cubicBezTo>
                  <a:cubicBezTo>
                    <a:pt x="868" y="2"/>
                    <a:pt x="853" y="1"/>
                    <a:pt x="8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8"/>
            <p:cNvSpPr/>
            <p:nvPr/>
          </p:nvSpPr>
          <p:spPr>
            <a:xfrm>
              <a:off x="4244225" y="1880800"/>
              <a:ext cx="34450" cy="62750"/>
            </a:xfrm>
            <a:custGeom>
              <a:avLst/>
              <a:gdLst/>
              <a:ahLst/>
              <a:cxnLst/>
              <a:rect l="l" t="t" r="r" b="b"/>
              <a:pathLst>
                <a:path w="1378" h="2510" extrusionOk="0">
                  <a:moveTo>
                    <a:pt x="840" y="0"/>
                  </a:moveTo>
                  <a:cubicBezTo>
                    <a:pt x="531" y="0"/>
                    <a:pt x="211" y="505"/>
                    <a:pt x="108" y="1165"/>
                  </a:cubicBezTo>
                  <a:cubicBezTo>
                    <a:pt x="0" y="1855"/>
                    <a:pt x="175" y="2456"/>
                    <a:pt x="495" y="2506"/>
                  </a:cubicBezTo>
                  <a:cubicBezTo>
                    <a:pt x="509" y="2508"/>
                    <a:pt x="523" y="2509"/>
                    <a:pt x="538" y="2509"/>
                  </a:cubicBezTo>
                  <a:cubicBezTo>
                    <a:pt x="846" y="2509"/>
                    <a:pt x="1168" y="2005"/>
                    <a:pt x="1270" y="1345"/>
                  </a:cubicBezTo>
                  <a:cubicBezTo>
                    <a:pt x="1377" y="654"/>
                    <a:pt x="1204" y="53"/>
                    <a:pt x="883" y="3"/>
                  </a:cubicBezTo>
                  <a:cubicBezTo>
                    <a:pt x="868" y="1"/>
                    <a:pt x="854" y="0"/>
                    <a:pt x="8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8"/>
            <p:cNvSpPr/>
            <p:nvPr/>
          </p:nvSpPr>
          <p:spPr>
            <a:xfrm>
              <a:off x="4082025" y="1772900"/>
              <a:ext cx="106725" cy="42775"/>
            </a:xfrm>
            <a:custGeom>
              <a:avLst/>
              <a:gdLst/>
              <a:ahLst/>
              <a:cxnLst/>
              <a:rect l="l" t="t" r="r" b="b"/>
              <a:pathLst>
                <a:path w="4269" h="1711" extrusionOk="0">
                  <a:moveTo>
                    <a:pt x="2717" y="1"/>
                  </a:moveTo>
                  <a:cubicBezTo>
                    <a:pt x="1222" y="1"/>
                    <a:pt x="179" y="1201"/>
                    <a:pt x="166" y="1217"/>
                  </a:cubicBezTo>
                  <a:cubicBezTo>
                    <a:pt x="1" y="1411"/>
                    <a:pt x="139" y="1711"/>
                    <a:pt x="394" y="1711"/>
                  </a:cubicBezTo>
                  <a:cubicBezTo>
                    <a:pt x="483" y="1711"/>
                    <a:pt x="565" y="1671"/>
                    <a:pt x="623" y="1605"/>
                  </a:cubicBezTo>
                  <a:cubicBezTo>
                    <a:pt x="634" y="1592"/>
                    <a:pt x="1493" y="601"/>
                    <a:pt x="2713" y="601"/>
                  </a:cubicBezTo>
                  <a:cubicBezTo>
                    <a:pt x="3047" y="601"/>
                    <a:pt x="3408" y="675"/>
                    <a:pt x="3787" y="865"/>
                  </a:cubicBezTo>
                  <a:cubicBezTo>
                    <a:pt x="3831" y="888"/>
                    <a:pt x="3879" y="899"/>
                    <a:pt x="3926" y="899"/>
                  </a:cubicBezTo>
                  <a:cubicBezTo>
                    <a:pt x="4036" y="899"/>
                    <a:pt x="4142" y="839"/>
                    <a:pt x="4194" y="734"/>
                  </a:cubicBezTo>
                  <a:cubicBezTo>
                    <a:pt x="4269" y="583"/>
                    <a:pt x="4207" y="401"/>
                    <a:pt x="4055" y="330"/>
                  </a:cubicBezTo>
                  <a:cubicBezTo>
                    <a:pt x="3582" y="93"/>
                    <a:pt x="3132" y="1"/>
                    <a:pt x="2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8"/>
            <p:cNvSpPr/>
            <p:nvPr/>
          </p:nvSpPr>
          <p:spPr>
            <a:xfrm>
              <a:off x="4246200" y="1814075"/>
              <a:ext cx="84300" cy="73950"/>
            </a:xfrm>
            <a:custGeom>
              <a:avLst/>
              <a:gdLst/>
              <a:ahLst/>
              <a:cxnLst/>
              <a:rect l="l" t="t" r="r" b="b"/>
              <a:pathLst>
                <a:path w="3372" h="2958" extrusionOk="0">
                  <a:moveTo>
                    <a:pt x="984" y="0"/>
                  </a:moveTo>
                  <a:cubicBezTo>
                    <a:pt x="565" y="0"/>
                    <a:pt x="259" y="108"/>
                    <a:pt x="237" y="116"/>
                  </a:cubicBezTo>
                  <a:cubicBezTo>
                    <a:pt x="82" y="171"/>
                    <a:pt x="1" y="342"/>
                    <a:pt x="56" y="497"/>
                  </a:cubicBezTo>
                  <a:cubicBezTo>
                    <a:pt x="100" y="620"/>
                    <a:pt x="215" y="697"/>
                    <a:pt x="338" y="697"/>
                  </a:cubicBezTo>
                  <a:cubicBezTo>
                    <a:pt x="371" y="697"/>
                    <a:pt x="405" y="691"/>
                    <a:pt x="438" y="679"/>
                  </a:cubicBezTo>
                  <a:cubicBezTo>
                    <a:pt x="442" y="677"/>
                    <a:pt x="671" y="599"/>
                    <a:pt x="982" y="599"/>
                  </a:cubicBezTo>
                  <a:cubicBezTo>
                    <a:pt x="1221" y="599"/>
                    <a:pt x="1509" y="645"/>
                    <a:pt x="1780" y="809"/>
                  </a:cubicBezTo>
                  <a:cubicBezTo>
                    <a:pt x="2288" y="1117"/>
                    <a:pt x="2616" y="1754"/>
                    <a:pt x="2755" y="2702"/>
                  </a:cubicBezTo>
                  <a:cubicBezTo>
                    <a:pt x="2777" y="2848"/>
                    <a:pt x="2903" y="2956"/>
                    <a:pt x="3051" y="2958"/>
                  </a:cubicBezTo>
                  <a:cubicBezTo>
                    <a:pt x="3066" y="2958"/>
                    <a:pt x="3081" y="2956"/>
                    <a:pt x="3094" y="2954"/>
                  </a:cubicBezTo>
                  <a:cubicBezTo>
                    <a:pt x="3258" y="2929"/>
                    <a:pt x="3372" y="2778"/>
                    <a:pt x="3348" y="2615"/>
                  </a:cubicBezTo>
                  <a:cubicBezTo>
                    <a:pt x="3180" y="1477"/>
                    <a:pt x="2755" y="695"/>
                    <a:pt x="2083" y="292"/>
                  </a:cubicBezTo>
                  <a:cubicBezTo>
                    <a:pt x="1703" y="65"/>
                    <a:pt x="1309" y="0"/>
                    <a:pt x="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8"/>
            <p:cNvSpPr/>
            <p:nvPr/>
          </p:nvSpPr>
          <p:spPr>
            <a:xfrm>
              <a:off x="4171425" y="1875375"/>
              <a:ext cx="96900" cy="132500"/>
            </a:xfrm>
            <a:custGeom>
              <a:avLst/>
              <a:gdLst/>
              <a:ahLst/>
              <a:cxnLst/>
              <a:rect l="l" t="t" r="r" b="b"/>
              <a:pathLst>
                <a:path w="3876" h="5300" extrusionOk="0">
                  <a:moveTo>
                    <a:pt x="2333" y="1"/>
                  </a:moveTo>
                  <a:cubicBezTo>
                    <a:pt x="2227" y="1"/>
                    <a:pt x="2124" y="57"/>
                    <a:pt x="2070" y="156"/>
                  </a:cubicBezTo>
                  <a:cubicBezTo>
                    <a:pt x="1805" y="656"/>
                    <a:pt x="1213" y="1873"/>
                    <a:pt x="1424" y="2398"/>
                  </a:cubicBezTo>
                  <a:cubicBezTo>
                    <a:pt x="1529" y="2659"/>
                    <a:pt x="1856" y="2835"/>
                    <a:pt x="2382" y="3101"/>
                  </a:cubicBezTo>
                  <a:cubicBezTo>
                    <a:pt x="2653" y="3237"/>
                    <a:pt x="3217" y="3524"/>
                    <a:pt x="3265" y="3641"/>
                  </a:cubicBezTo>
                  <a:cubicBezTo>
                    <a:pt x="3265" y="3641"/>
                    <a:pt x="3259" y="3658"/>
                    <a:pt x="3223" y="3689"/>
                  </a:cubicBezTo>
                  <a:cubicBezTo>
                    <a:pt x="2582" y="4249"/>
                    <a:pt x="1331" y="4710"/>
                    <a:pt x="755" y="4710"/>
                  </a:cubicBezTo>
                  <a:cubicBezTo>
                    <a:pt x="647" y="4710"/>
                    <a:pt x="563" y="4694"/>
                    <a:pt x="511" y="4659"/>
                  </a:cubicBezTo>
                  <a:cubicBezTo>
                    <a:pt x="459" y="4624"/>
                    <a:pt x="401" y="4607"/>
                    <a:pt x="343" y="4607"/>
                  </a:cubicBezTo>
                  <a:cubicBezTo>
                    <a:pt x="246" y="4607"/>
                    <a:pt x="151" y="4654"/>
                    <a:pt x="93" y="4741"/>
                  </a:cubicBezTo>
                  <a:cubicBezTo>
                    <a:pt x="1" y="4880"/>
                    <a:pt x="39" y="5067"/>
                    <a:pt x="179" y="5158"/>
                  </a:cubicBezTo>
                  <a:cubicBezTo>
                    <a:pt x="328" y="5257"/>
                    <a:pt x="528" y="5300"/>
                    <a:pt x="759" y="5300"/>
                  </a:cubicBezTo>
                  <a:cubicBezTo>
                    <a:pt x="1667" y="5300"/>
                    <a:pt x="3047" y="4638"/>
                    <a:pt x="3617" y="4139"/>
                  </a:cubicBezTo>
                  <a:cubicBezTo>
                    <a:pt x="3848" y="3938"/>
                    <a:pt x="3875" y="3730"/>
                    <a:pt x="3857" y="3590"/>
                  </a:cubicBezTo>
                  <a:cubicBezTo>
                    <a:pt x="3802" y="3148"/>
                    <a:pt x="3243" y="2865"/>
                    <a:pt x="2652" y="2567"/>
                  </a:cubicBezTo>
                  <a:cubicBezTo>
                    <a:pt x="2407" y="2442"/>
                    <a:pt x="2037" y="2256"/>
                    <a:pt x="1980" y="2176"/>
                  </a:cubicBezTo>
                  <a:cubicBezTo>
                    <a:pt x="1918" y="1991"/>
                    <a:pt x="2208" y="1177"/>
                    <a:pt x="2599" y="437"/>
                  </a:cubicBezTo>
                  <a:cubicBezTo>
                    <a:pt x="2674" y="291"/>
                    <a:pt x="2617" y="112"/>
                    <a:pt x="2472" y="35"/>
                  </a:cubicBezTo>
                  <a:cubicBezTo>
                    <a:pt x="2428" y="12"/>
                    <a:pt x="2380" y="1"/>
                    <a:pt x="2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8"/>
            <p:cNvSpPr/>
            <p:nvPr/>
          </p:nvSpPr>
          <p:spPr>
            <a:xfrm>
              <a:off x="4051850" y="1997350"/>
              <a:ext cx="104300" cy="80575"/>
            </a:xfrm>
            <a:custGeom>
              <a:avLst/>
              <a:gdLst/>
              <a:ahLst/>
              <a:cxnLst/>
              <a:rect l="l" t="t" r="r" b="b"/>
              <a:pathLst>
                <a:path w="4172" h="3223" extrusionOk="0">
                  <a:moveTo>
                    <a:pt x="334" y="0"/>
                  </a:moveTo>
                  <a:cubicBezTo>
                    <a:pt x="307" y="0"/>
                    <a:pt x="279" y="4"/>
                    <a:pt x="251" y="12"/>
                  </a:cubicBezTo>
                  <a:cubicBezTo>
                    <a:pt x="92" y="60"/>
                    <a:pt x="1" y="226"/>
                    <a:pt x="48" y="384"/>
                  </a:cubicBezTo>
                  <a:cubicBezTo>
                    <a:pt x="75" y="481"/>
                    <a:pt x="769" y="2743"/>
                    <a:pt x="3815" y="3219"/>
                  </a:cubicBezTo>
                  <a:cubicBezTo>
                    <a:pt x="3831" y="3222"/>
                    <a:pt x="3847" y="3223"/>
                    <a:pt x="3863" y="3223"/>
                  </a:cubicBezTo>
                  <a:cubicBezTo>
                    <a:pt x="4019" y="3222"/>
                    <a:pt x="4148" y="3102"/>
                    <a:pt x="4160" y="2946"/>
                  </a:cubicBezTo>
                  <a:cubicBezTo>
                    <a:pt x="4172" y="2791"/>
                    <a:pt x="4062" y="2651"/>
                    <a:pt x="3908" y="2628"/>
                  </a:cubicBezTo>
                  <a:cubicBezTo>
                    <a:pt x="1251" y="2213"/>
                    <a:pt x="647" y="297"/>
                    <a:pt x="623" y="216"/>
                  </a:cubicBezTo>
                  <a:cubicBezTo>
                    <a:pt x="584" y="85"/>
                    <a:pt x="464"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8"/>
            <p:cNvSpPr/>
            <p:nvPr/>
          </p:nvSpPr>
          <p:spPr>
            <a:xfrm>
              <a:off x="2611500" y="3304400"/>
              <a:ext cx="1228650" cy="1295050"/>
            </a:xfrm>
            <a:custGeom>
              <a:avLst/>
              <a:gdLst/>
              <a:ahLst/>
              <a:cxnLst/>
              <a:rect l="l" t="t" r="r" b="b"/>
              <a:pathLst>
                <a:path w="49146" h="51802" extrusionOk="0">
                  <a:moveTo>
                    <a:pt x="34369" y="1"/>
                  </a:moveTo>
                  <a:cubicBezTo>
                    <a:pt x="31628" y="1"/>
                    <a:pt x="28501" y="632"/>
                    <a:pt x="24986" y="2244"/>
                  </a:cubicBezTo>
                  <a:cubicBezTo>
                    <a:pt x="24986" y="2244"/>
                    <a:pt x="21682" y="5548"/>
                    <a:pt x="16933" y="10504"/>
                  </a:cubicBezTo>
                  <a:cubicBezTo>
                    <a:pt x="12183" y="15459"/>
                    <a:pt x="0" y="32185"/>
                    <a:pt x="1239" y="37760"/>
                  </a:cubicBezTo>
                  <a:cubicBezTo>
                    <a:pt x="2478" y="43336"/>
                    <a:pt x="33039" y="51802"/>
                    <a:pt x="33039" y="51802"/>
                  </a:cubicBezTo>
                  <a:lnTo>
                    <a:pt x="36342" y="49530"/>
                  </a:lnTo>
                  <a:cubicBezTo>
                    <a:pt x="36342" y="49530"/>
                    <a:pt x="17965" y="35902"/>
                    <a:pt x="16726" y="32805"/>
                  </a:cubicBezTo>
                  <a:cubicBezTo>
                    <a:pt x="15487" y="29707"/>
                    <a:pt x="31386" y="19589"/>
                    <a:pt x="31386" y="19589"/>
                  </a:cubicBezTo>
                  <a:lnTo>
                    <a:pt x="49145" y="8233"/>
                  </a:lnTo>
                  <a:cubicBezTo>
                    <a:pt x="49145" y="8233"/>
                    <a:pt x="44269" y="1"/>
                    <a:pt x="343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8"/>
            <p:cNvSpPr/>
            <p:nvPr/>
          </p:nvSpPr>
          <p:spPr>
            <a:xfrm>
              <a:off x="2602925" y="3297250"/>
              <a:ext cx="1245700" cy="1309700"/>
            </a:xfrm>
            <a:custGeom>
              <a:avLst/>
              <a:gdLst/>
              <a:ahLst/>
              <a:cxnLst/>
              <a:rect l="l" t="t" r="r" b="b"/>
              <a:pathLst>
                <a:path w="49828" h="52388" extrusionOk="0">
                  <a:moveTo>
                    <a:pt x="34639" y="612"/>
                  </a:moveTo>
                  <a:cubicBezTo>
                    <a:pt x="43354" y="612"/>
                    <a:pt x="48167" y="7081"/>
                    <a:pt x="49073" y="8428"/>
                  </a:cubicBezTo>
                  <a:lnTo>
                    <a:pt x="31569" y="19623"/>
                  </a:lnTo>
                  <a:cubicBezTo>
                    <a:pt x="29920" y="20672"/>
                    <a:pt x="15497" y="29968"/>
                    <a:pt x="16791" y="33202"/>
                  </a:cubicBezTo>
                  <a:cubicBezTo>
                    <a:pt x="17968" y="36144"/>
                    <a:pt x="33587" y="47880"/>
                    <a:pt x="36170" y="49807"/>
                  </a:cubicBezTo>
                  <a:lnTo>
                    <a:pt x="33327" y="51762"/>
                  </a:lnTo>
                  <a:cubicBezTo>
                    <a:pt x="22780" y="48831"/>
                    <a:pt x="2820" y="42234"/>
                    <a:pt x="1874" y="37981"/>
                  </a:cubicBezTo>
                  <a:cubicBezTo>
                    <a:pt x="715" y="32763"/>
                    <a:pt x="12432" y="16277"/>
                    <a:pt x="17492" y="10997"/>
                  </a:cubicBezTo>
                  <a:cubicBezTo>
                    <a:pt x="21914" y="6382"/>
                    <a:pt x="25121" y="3162"/>
                    <a:pt x="25502" y="2780"/>
                  </a:cubicBezTo>
                  <a:cubicBezTo>
                    <a:pt x="28916" y="1222"/>
                    <a:pt x="31962" y="612"/>
                    <a:pt x="34639" y="612"/>
                  </a:cubicBezTo>
                  <a:close/>
                  <a:moveTo>
                    <a:pt x="34696" y="1"/>
                  </a:moveTo>
                  <a:cubicBezTo>
                    <a:pt x="31944" y="1"/>
                    <a:pt x="28774" y="620"/>
                    <a:pt x="25203" y="2258"/>
                  </a:cubicBezTo>
                  <a:cubicBezTo>
                    <a:pt x="25172" y="2273"/>
                    <a:pt x="25142" y="2294"/>
                    <a:pt x="25117" y="2318"/>
                  </a:cubicBezTo>
                  <a:cubicBezTo>
                    <a:pt x="25083" y="2351"/>
                    <a:pt x="21756" y="5682"/>
                    <a:pt x="17060" y="10583"/>
                  </a:cubicBezTo>
                  <a:cubicBezTo>
                    <a:pt x="12636" y="15197"/>
                    <a:pt x="1" y="32311"/>
                    <a:pt x="1290" y="38111"/>
                  </a:cubicBezTo>
                  <a:cubicBezTo>
                    <a:pt x="2554" y="43797"/>
                    <a:pt x="32047" y="52029"/>
                    <a:pt x="33302" y="52376"/>
                  </a:cubicBezTo>
                  <a:cubicBezTo>
                    <a:pt x="33328" y="52383"/>
                    <a:pt x="33355" y="52387"/>
                    <a:pt x="33382" y="52387"/>
                  </a:cubicBezTo>
                  <a:cubicBezTo>
                    <a:pt x="33442" y="52386"/>
                    <a:pt x="33502" y="52368"/>
                    <a:pt x="33552" y="52334"/>
                  </a:cubicBezTo>
                  <a:lnTo>
                    <a:pt x="36855" y="50063"/>
                  </a:lnTo>
                  <a:cubicBezTo>
                    <a:pt x="37025" y="49946"/>
                    <a:pt x="37029" y="49697"/>
                    <a:pt x="36864" y="49575"/>
                  </a:cubicBezTo>
                  <a:cubicBezTo>
                    <a:pt x="30531" y="44880"/>
                    <a:pt x="18302" y="35367"/>
                    <a:pt x="17347" y="32979"/>
                  </a:cubicBezTo>
                  <a:cubicBezTo>
                    <a:pt x="16511" y="30891"/>
                    <a:pt x="25824" y="23987"/>
                    <a:pt x="31891" y="20127"/>
                  </a:cubicBezTo>
                  <a:lnTo>
                    <a:pt x="49649" y="8770"/>
                  </a:lnTo>
                  <a:cubicBezTo>
                    <a:pt x="49785" y="8683"/>
                    <a:pt x="49828" y="8504"/>
                    <a:pt x="49746" y="8366"/>
                  </a:cubicBezTo>
                  <a:cubicBezTo>
                    <a:pt x="49663" y="8226"/>
                    <a:pt x="47674" y="4918"/>
                    <a:pt x="43641" y="2480"/>
                  </a:cubicBezTo>
                  <a:cubicBezTo>
                    <a:pt x="41484" y="1176"/>
                    <a:pt x="38487" y="1"/>
                    <a:pt x="346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8"/>
            <p:cNvSpPr/>
            <p:nvPr/>
          </p:nvSpPr>
          <p:spPr>
            <a:xfrm>
              <a:off x="3411650" y="3146900"/>
              <a:ext cx="480100" cy="735100"/>
            </a:xfrm>
            <a:custGeom>
              <a:avLst/>
              <a:gdLst/>
              <a:ahLst/>
              <a:cxnLst/>
              <a:rect l="l" t="t" r="r" b="b"/>
              <a:pathLst>
                <a:path w="19204" h="29404" extrusionOk="0">
                  <a:moveTo>
                    <a:pt x="12650" y="0"/>
                  </a:moveTo>
                  <a:cubicBezTo>
                    <a:pt x="5880" y="0"/>
                    <a:pt x="5316" y="6670"/>
                    <a:pt x="3097" y="11848"/>
                  </a:cubicBezTo>
                  <a:cubicBezTo>
                    <a:pt x="620" y="17630"/>
                    <a:pt x="0" y="29193"/>
                    <a:pt x="7640" y="29399"/>
                  </a:cubicBezTo>
                  <a:cubicBezTo>
                    <a:pt x="7751" y="29402"/>
                    <a:pt x="7860" y="29404"/>
                    <a:pt x="7968" y="29404"/>
                  </a:cubicBezTo>
                  <a:cubicBezTo>
                    <a:pt x="15369" y="29404"/>
                    <a:pt x="18384" y="22473"/>
                    <a:pt x="18791" y="14739"/>
                  </a:cubicBezTo>
                  <a:cubicBezTo>
                    <a:pt x="19204" y="6892"/>
                    <a:pt x="15281" y="285"/>
                    <a:pt x="15281" y="285"/>
                  </a:cubicBezTo>
                  <a:cubicBezTo>
                    <a:pt x="14311" y="91"/>
                    <a:pt x="13438" y="0"/>
                    <a:pt x="12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8"/>
            <p:cNvSpPr/>
            <p:nvPr/>
          </p:nvSpPr>
          <p:spPr>
            <a:xfrm>
              <a:off x="3412775" y="3139425"/>
              <a:ext cx="486450" cy="750075"/>
            </a:xfrm>
            <a:custGeom>
              <a:avLst/>
              <a:gdLst/>
              <a:ahLst/>
              <a:cxnLst/>
              <a:rect l="l" t="t" r="r" b="b"/>
              <a:pathLst>
                <a:path w="19458" h="30003" extrusionOk="0">
                  <a:moveTo>
                    <a:pt x="12628" y="602"/>
                  </a:moveTo>
                  <a:cubicBezTo>
                    <a:pt x="13356" y="602"/>
                    <a:pt x="14158" y="681"/>
                    <a:pt x="15043" y="851"/>
                  </a:cubicBezTo>
                  <a:cubicBezTo>
                    <a:pt x="15551" y="1759"/>
                    <a:pt x="18822" y="7911"/>
                    <a:pt x="18447" y="15023"/>
                  </a:cubicBezTo>
                  <a:cubicBezTo>
                    <a:pt x="18218" y="19377"/>
                    <a:pt x="16719" y="29403"/>
                    <a:pt x="7909" y="29403"/>
                  </a:cubicBezTo>
                  <a:cubicBezTo>
                    <a:pt x="7808" y="29403"/>
                    <a:pt x="7706" y="29402"/>
                    <a:pt x="7603" y="29400"/>
                  </a:cubicBezTo>
                  <a:cubicBezTo>
                    <a:pt x="5658" y="29346"/>
                    <a:pt x="4158" y="28518"/>
                    <a:pt x="3146" y="26939"/>
                  </a:cubicBezTo>
                  <a:cubicBezTo>
                    <a:pt x="887" y="23409"/>
                    <a:pt x="1481" y="16574"/>
                    <a:pt x="3327" y="12265"/>
                  </a:cubicBezTo>
                  <a:cubicBezTo>
                    <a:pt x="3783" y="11202"/>
                    <a:pt x="4174" y="10066"/>
                    <a:pt x="4550" y="8969"/>
                  </a:cubicBezTo>
                  <a:cubicBezTo>
                    <a:pt x="6023" y="4681"/>
                    <a:pt x="7424" y="602"/>
                    <a:pt x="12628" y="602"/>
                  </a:cubicBezTo>
                  <a:close/>
                  <a:moveTo>
                    <a:pt x="12608" y="1"/>
                  </a:moveTo>
                  <a:cubicBezTo>
                    <a:pt x="6998" y="1"/>
                    <a:pt x="5469" y="4453"/>
                    <a:pt x="3983" y="8775"/>
                  </a:cubicBezTo>
                  <a:cubicBezTo>
                    <a:pt x="3610" y="9861"/>
                    <a:pt x="3224" y="10985"/>
                    <a:pt x="2778" y="12028"/>
                  </a:cubicBezTo>
                  <a:cubicBezTo>
                    <a:pt x="1131" y="15870"/>
                    <a:pt x="0" y="23136"/>
                    <a:pt x="2643" y="27263"/>
                  </a:cubicBezTo>
                  <a:cubicBezTo>
                    <a:pt x="3767" y="29019"/>
                    <a:pt x="5431" y="29940"/>
                    <a:pt x="7588" y="29998"/>
                  </a:cubicBezTo>
                  <a:cubicBezTo>
                    <a:pt x="7697" y="30001"/>
                    <a:pt x="7807" y="30002"/>
                    <a:pt x="7916" y="30002"/>
                  </a:cubicBezTo>
                  <a:cubicBezTo>
                    <a:pt x="14494" y="30002"/>
                    <a:pt x="18543" y="24576"/>
                    <a:pt x="19045" y="15054"/>
                  </a:cubicBezTo>
                  <a:cubicBezTo>
                    <a:pt x="19457" y="7207"/>
                    <a:pt x="15533" y="498"/>
                    <a:pt x="15493" y="432"/>
                  </a:cubicBezTo>
                  <a:cubicBezTo>
                    <a:pt x="15450" y="359"/>
                    <a:pt x="15377" y="307"/>
                    <a:pt x="15295" y="291"/>
                  </a:cubicBezTo>
                  <a:cubicBezTo>
                    <a:pt x="14307" y="93"/>
                    <a:pt x="13415" y="1"/>
                    <a:pt x="126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8"/>
            <p:cNvSpPr/>
            <p:nvPr/>
          </p:nvSpPr>
          <p:spPr>
            <a:xfrm>
              <a:off x="3210325" y="3113350"/>
              <a:ext cx="655600" cy="1104100"/>
            </a:xfrm>
            <a:custGeom>
              <a:avLst/>
              <a:gdLst/>
              <a:ahLst/>
              <a:cxnLst/>
              <a:rect l="l" t="t" r="r" b="b"/>
              <a:pathLst>
                <a:path w="26224" h="44164" extrusionOk="0">
                  <a:moveTo>
                    <a:pt x="19819" y="0"/>
                  </a:moveTo>
                  <a:cubicBezTo>
                    <a:pt x="17281" y="0"/>
                    <a:pt x="14100" y="1589"/>
                    <a:pt x="12183" y="5550"/>
                  </a:cubicBezTo>
                  <a:cubicBezTo>
                    <a:pt x="12183" y="5550"/>
                    <a:pt x="7846" y="25579"/>
                    <a:pt x="5782" y="29504"/>
                  </a:cubicBezTo>
                  <a:cubicBezTo>
                    <a:pt x="3717" y="33428"/>
                    <a:pt x="0" y="42924"/>
                    <a:pt x="0" y="42924"/>
                  </a:cubicBezTo>
                  <a:lnTo>
                    <a:pt x="4543" y="44163"/>
                  </a:lnTo>
                  <a:cubicBezTo>
                    <a:pt x="4543" y="44163"/>
                    <a:pt x="10945" y="35284"/>
                    <a:pt x="18584" y="25992"/>
                  </a:cubicBezTo>
                  <a:cubicBezTo>
                    <a:pt x="26224" y="16702"/>
                    <a:pt x="24986" y="4311"/>
                    <a:pt x="23334" y="1627"/>
                  </a:cubicBezTo>
                  <a:cubicBezTo>
                    <a:pt x="22704" y="603"/>
                    <a:pt x="21383"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8"/>
            <p:cNvSpPr/>
            <p:nvPr/>
          </p:nvSpPr>
          <p:spPr>
            <a:xfrm>
              <a:off x="3202575" y="3105850"/>
              <a:ext cx="674750" cy="1119075"/>
            </a:xfrm>
            <a:custGeom>
              <a:avLst/>
              <a:gdLst/>
              <a:ahLst/>
              <a:cxnLst/>
              <a:rect l="l" t="t" r="r" b="b"/>
              <a:pathLst>
                <a:path w="26990" h="44763" extrusionOk="0">
                  <a:moveTo>
                    <a:pt x="20140" y="598"/>
                  </a:moveTo>
                  <a:cubicBezTo>
                    <a:pt x="21592" y="598"/>
                    <a:pt x="22818" y="1158"/>
                    <a:pt x="23388" y="2083"/>
                  </a:cubicBezTo>
                  <a:cubicBezTo>
                    <a:pt x="24886" y="4517"/>
                    <a:pt x="26342" y="16764"/>
                    <a:pt x="18663" y="26102"/>
                  </a:cubicBezTo>
                  <a:cubicBezTo>
                    <a:pt x="11677" y="34599"/>
                    <a:pt x="5655" y="42849"/>
                    <a:pt x="4732" y="44120"/>
                  </a:cubicBezTo>
                  <a:lnTo>
                    <a:pt x="710" y="43023"/>
                  </a:lnTo>
                  <a:cubicBezTo>
                    <a:pt x="1370" y="41355"/>
                    <a:pt x="4533" y="33408"/>
                    <a:pt x="6356" y="29942"/>
                  </a:cubicBezTo>
                  <a:cubicBezTo>
                    <a:pt x="8394" y="26072"/>
                    <a:pt x="12514" y="7170"/>
                    <a:pt x="12778" y="5948"/>
                  </a:cubicBezTo>
                  <a:cubicBezTo>
                    <a:pt x="14338" y="2747"/>
                    <a:pt x="16973" y="752"/>
                    <a:pt x="19832" y="607"/>
                  </a:cubicBezTo>
                  <a:cubicBezTo>
                    <a:pt x="19935" y="601"/>
                    <a:pt x="20038" y="598"/>
                    <a:pt x="20140" y="598"/>
                  </a:cubicBezTo>
                  <a:close/>
                  <a:moveTo>
                    <a:pt x="20112" y="1"/>
                  </a:moveTo>
                  <a:cubicBezTo>
                    <a:pt x="20009" y="1"/>
                    <a:pt x="19905" y="3"/>
                    <a:pt x="19801" y="8"/>
                  </a:cubicBezTo>
                  <a:cubicBezTo>
                    <a:pt x="16712" y="164"/>
                    <a:pt x="13878" y="2299"/>
                    <a:pt x="12224" y="5719"/>
                  </a:cubicBezTo>
                  <a:cubicBezTo>
                    <a:pt x="12213" y="5740"/>
                    <a:pt x="12206" y="5763"/>
                    <a:pt x="12200" y="5787"/>
                  </a:cubicBezTo>
                  <a:cubicBezTo>
                    <a:pt x="12157" y="5987"/>
                    <a:pt x="7848" y="25821"/>
                    <a:pt x="5827" y="29663"/>
                  </a:cubicBezTo>
                  <a:cubicBezTo>
                    <a:pt x="3778" y="33556"/>
                    <a:pt x="69" y="43020"/>
                    <a:pt x="32" y="43115"/>
                  </a:cubicBezTo>
                  <a:cubicBezTo>
                    <a:pt x="0" y="43194"/>
                    <a:pt x="5" y="43282"/>
                    <a:pt x="43" y="43359"/>
                  </a:cubicBezTo>
                  <a:cubicBezTo>
                    <a:pt x="80" y="43435"/>
                    <a:pt x="149" y="43490"/>
                    <a:pt x="232" y="43513"/>
                  </a:cubicBezTo>
                  <a:lnTo>
                    <a:pt x="4774" y="44753"/>
                  </a:lnTo>
                  <a:cubicBezTo>
                    <a:pt x="4800" y="44760"/>
                    <a:pt x="4826" y="44763"/>
                    <a:pt x="4853" y="44763"/>
                  </a:cubicBezTo>
                  <a:cubicBezTo>
                    <a:pt x="4949" y="44763"/>
                    <a:pt x="5040" y="44717"/>
                    <a:pt x="5096" y="44638"/>
                  </a:cubicBezTo>
                  <a:cubicBezTo>
                    <a:pt x="5160" y="44550"/>
                    <a:pt x="11578" y="35661"/>
                    <a:pt x="19126" y="26482"/>
                  </a:cubicBezTo>
                  <a:cubicBezTo>
                    <a:pt x="26990" y="16917"/>
                    <a:pt x="25448" y="4288"/>
                    <a:pt x="23898" y="1770"/>
                  </a:cubicBezTo>
                  <a:cubicBezTo>
                    <a:pt x="23216" y="659"/>
                    <a:pt x="21777" y="1"/>
                    <a:pt x="20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8"/>
            <p:cNvSpPr/>
            <p:nvPr/>
          </p:nvSpPr>
          <p:spPr>
            <a:xfrm>
              <a:off x="3610975" y="3342675"/>
              <a:ext cx="219325" cy="518325"/>
            </a:xfrm>
            <a:custGeom>
              <a:avLst/>
              <a:gdLst/>
              <a:ahLst/>
              <a:cxnLst/>
              <a:rect l="l" t="t" r="r" b="b"/>
              <a:pathLst>
                <a:path w="8773" h="20733" extrusionOk="0">
                  <a:moveTo>
                    <a:pt x="8442" y="1"/>
                  </a:moveTo>
                  <a:cubicBezTo>
                    <a:pt x="8307" y="1"/>
                    <a:pt x="8184" y="93"/>
                    <a:pt x="8152" y="230"/>
                  </a:cubicBezTo>
                  <a:cubicBezTo>
                    <a:pt x="8118" y="372"/>
                    <a:pt x="4707" y="14480"/>
                    <a:pt x="155" y="20247"/>
                  </a:cubicBezTo>
                  <a:cubicBezTo>
                    <a:pt x="0" y="20444"/>
                    <a:pt x="139" y="20732"/>
                    <a:pt x="390" y="20732"/>
                  </a:cubicBezTo>
                  <a:cubicBezTo>
                    <a:pt x="482" y="20732"/>
                    <a:pt x="568" y="20690"/>
                    <a:pt x="626" y="20618"/>
                  </a:cubicBezTo>
                  <a:cubicBezTo>
                    <a:pt x="5259" y="14749"/>
                    <a:pt x="8595" y="954"/>
                    <a:pt x="8734" y="369"/>
                  </a:cubicBezTo>
                  <a:cubicBezTo>
                    <a:pt x="8773" y="208"/>
                    <a:pt x="8673" y="48"/>
                    <a:pt x="8512" y="9"/>
                  </a:cubicBezTo>
                  <a:cubicBezTo>
                    <a:pt x="8489" y="4"/>
                    <a:pt x="8465" y="1"/>
                    <a:pt x="8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8"/>
            <p:cNvSpPr/>
            <p:nvPr/>
          </p:nvSpPr>
          <p:spPr>
            <a:xfrm>
              <a:off x="3318700" y="4542650"/>
              <a:ext cx="356250" cy="377100"/>
            </a:xfrm>
            <a:custGeom>
              <a:avLst/>
              <a:gdLst/>
              <a:ahLst/>
              <a:cxnLst/>
              <a:rect l="l" t="t" r="r" b="b"/>
              <a:pathLst>
                <a:path w="14250" h="15084" extrusionOk="0">
                  <a:moveTo>
                    <a:pt x="8055" y="0"/>
                  </a:moveTo>
                  <a:lnTo>
                    <a:pt x="5371" y="1446"/>
                  </a:lnTo>
                  <a:lnTo>
                    <a:pt x="4751" y="2272"/>
                  </a:lnTo>
                  <a:cubicBezTo>
                    <a:pt x="4751" y="2272"/>
                    <a:pt x="5370" y="5576"/>
                    <a:pt x="4131" y="7846"/>
                  </a:cubicBezTo>
                  <a:cubicBezTo>
                    <a:pt x="2892" y="10118"/>
                    <a:pt x="1" y="14868"/>
                    <a:pt x="2067" y="15074"/>
                  </a:cubicBezTo>
                  <a:cubicBezTo>
                    <a:pt x="2133" y="15080"/>
                    <a:pt x="2199" y="15084"/>
                    <a:pt x="2267" y="15084"/>
                  </a:cubicBezTo>
                  <a:cubicBezTo>
                    <a:pt x="4316" y="15084"/>
                    <a:pt x="7088" y="12104"/>
                    <a:pt x="9087" y="9705"/>
                  </a:cubicBezTo>
                  <a:cubicBezTo>
                    <a:pt x="11153" y="7228"/>
                    <a:pt x="11358" y="4956"/>
                    <a:pt x="12804" y="3097"/>
                  </a:cubicBezTo>
                  <a:cubicBezTo>
                    <a:pt x="14250" y="1239"/>
                    <a:pt x="8055" y="0"/>
                    <a:pt x="8055"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8"/>
            <p:cNvSpPr/>
            <p:nvPr/>
          </p:nvSpPr>
          <p:spPr>
            <a:xfrm>
              <a:off x="3333850" y="4535150"/>
              <a:ext cx="319650" cy="392075"/>
            </a:xfrm>
            <a:custGeom>
              <a:avLst/>
              <a:gdLst/>
              <a:ahLst/>
              <a:cxnLst/>
              <a:rect l="l" t="t" r="r" b="b"/>
              <a:pathLst>
                <a:path w="12786" h="15683" extrusionOk="0">
                  <a:moveTo>
                    <a:pt x="7495" y="616"/>
                  </a:moveTo>
                  <a:cubicBezTo>
                    <a:pt x="9142" y="959"/>
                    <a:pt x="11759" y="1796"/>
                    <a:pt x="12086" y="2675"/>
                  </a:cubicBezTo>
                  <a:cubicBezTo>
                    <a:pt x="12127" y="2784"/>
                    <a:pt x="12160" y="2960"/>
                    <a:pt x="11962" y="3214"/>
                  </a:cubicBezTo>
                  <a:cubicBezTo>
                    <a:pt x="11294" y="4072"/>
                    <a:pt x="10887" y="5003"/>
                    <a:pt x="10456" y="5989"/>
                  </a:cubicBezTo>
                  <a:cubicBezTo>
                    <a:pt x="9921" y="7210"/>
                    <a:pt x="9369" y="8472"/>
                    <a:pt x="8251" y="9814"/>
                  </a:cubicBezTo>
                  <a:cubicBezTo>
                    <a:pt x="7149" y="11137"/>
                    <a:pt x="3850" y="15084"/>
                    <a:pt x="1654" y="15084"/>
                  </a:cubicBezTo>
                  <a:cubicBezTo>
                    <a:pt x="1598" y="15084"/>
                    <a:pt x="1544" y="15081"/>
                    <a:pt x="1490" y="15076"/>
                  </a:cubicBezTo>
                  <a:cubicBezTo>
                    <a:pt x="1239" y="15051"/>
                    <a:pt x="1155" y="14950"/>
                    <a:pt x="1111" y="14864"/>
                  </a:cubicBezTo>
                  <a:cubicBezTo>
                    <a:pt x="635" y="13953"/>
                    <a:pt x="2414" y="10761"/>
                    <a:pt x="3370" y="9046"/>
                  </a:cubicBezTo>
                  <a:cubicBezTo>
                    <a:pt x="3522" y="8774"/>
                    <a:pt x="3663" y="8520"/>
                    <a:pt x="3788" y="8290"/>
                  </a:cubicBezTo>
                  <a:cubicBezTo>
                    <a:pt x="4936" y="6185"/>
                    <a:pt x="4566" y="3304"/>
                    <a:pt x="4462" y="2649"/>
                  </a:cubicBezTo>
                  <a:lnTo>
                    <a:pt x="4964" y="1978"/>
                  </a:lnTo>
                  <a:lnTo>
                    <a:pt x="7495" y="616"/>
                  </a:lnTo>
                  <a:close/>
                  <a:moveTo>
                    <a:pt x="7446" y="1"/>
                  </a:moveTo>
                  <a:cubicBezTo>
                    <a:pt x="7398" y="1"/>
                    <a:pt x="7350" y="13"/>
                    <a:pt x="7307" y="37"/>
                  </a:cubicBezTo>
                  <a:lnTo>
                    <a:pt x="4621" y="1481"/>
                  </a:lnTo>
                  <a:cubicBezTo>
                    <a:pt x="4583" y="1502"/>
                    <a:pt x="4550" y="1531"/>
                    <a:pt x="4524" y="1566"/>
                  </a:cubicBezTo>
                  <a:lnTo>
                    <a:pt x="3905" y="2392"/>
                  </a:lnTo>
                  <a:cubicBezTo>
                    <a:pt x="3854" y="2459"/>
                    <a:pt x="3835" y="2545"/>
                    <a:pt x="3850" y="2627"/>
                  </a:cubicBezTo>
                  <a:cubicBezTo>
                    <a:pt x="3855" y="2659"/>
                    <a:pt x="4433" y="5854"/>
                    <a:pt x="3261" y="8004"/>
                  </a:cubicBezTo>
                  <a:cubicBezTo>
                    <a:pt x="3137" y="8231"/>
                    <a:pt x="2997" y="8483"/>
                    <a:pt x="2846" y="8754"/>
                  </a:cubicBezTo>
                  <a:cubicBezTo>
                    <a:pt x="1264" y="11593"/>
                    <a:pt x="0" y="14033"/>
                    <a:pt x="579" y="15141"/>
                  </a:cubicBezTo>
                  <a:cubicBezTo>
                    <a:pt x="691" y="15356"/>
                    <a:pt x="930" y="15621"/>
                    <a:pt x="1430" y="15671"/>
                  </a:cubicBezTo>
                  <a:cubicBezTo>
                    <a:pt x="1505" y="15679"/>
                    <a:pt x="1581" y="15683"/>
                    <a:pt x="1656" y="15683"/>
                  </a:cubicBezTo>
                  <a:cubicBezTo>
                    <a:pt x="3876" y="15683"/>
                    <a:pt x="6730" y="12574"/>
                    <a:pt x="8711" y="10197"/>
                  </a:cubicBezTo>
                  <a:cubicBezTo>
                    <a:pt x="9884" y="8790"/>
                    <a:pt x="10479" y="7429"/>
                    <a:pt x="11005" y="6229"/>
                  </a:cubicBezTo>
                  <a:cubicBezTo>
                    <a:pt x="11420" y="5279"/>
                    <a:pt x="11814" y="4381"/>
                    <a:pt x="12433" y="3582"/>
                  </a:cubicBezTo>
                  <a:cubicBezTo>
                    <a:pt x="12785" y="3129"/>
                    <a:pt x="12745" y="2726"/>
                    <a:pt x="12647" y="2466"/>
                  </a:cubicBezTo>
                  <a:cubicBezTo>
                    <a:pt x="12088" y="963"/>
                    <a:pt x="7974" y="100"/>
                    <a:pt x="7507" y="7"/>
                  </a:cubicBezTo>
                  <a:cubicBezTo>
                    <a:pt x="7487" y="3"/>
                    <a:pt x="7466" y="1"/>
                    <a:pt x="7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8"/>
            <p:cNvSpPr/>
            <p:nvPr/>
          </p:nvSpPr>
          <p:spPr>
            <a:xfrm>
              <a:off x="3351525" y="4578425"/>
              <a:ext cx="299650" cy="341325"/>
            </a:xfrm>
            <a:custGeom>
              <a:avLst/>
              <a:gdLst/>
              <a:ahLst/>
              <a:cxnLst/>
              <a:rect l="l" t="t" r="r" b="b"/>
              <a:pathLst>
                <a:path w="11986" h="13653" extrusionOk="0">
                  <a:moveTo>
                    <a:pt x="10843" y="0"/>
                  </a:moveTo>
                  <a:cubicBezTo>
                    <a:pt x="9597" y="2636"/>
                    <a:pt x="7773" y="6077"/>
                    <a:pt x="5605" y="8894"/>
                  </a:cubicBezTo>
                  <a:cubicBezTo>
                    <a:pt x="3445" y="11704"/>
                    <a:pt x="1454" y="12476"/>
                    <a:pt x="45" y="12575"/>
                  </a:cubicBezTo>
                  <a:cubicBezTo>
                    <a:pt x="0" y="13176"/>
                    <a:pt x="183" y="13586"/>
                    <a:pt x="752" y="13643"/>
                  </a:cubicBezTo>
                  <a:cubicBezTo>
                    <a:pt x="818" y="13649"/>
                    <a:pt x="885" y="13653"/>
                    <a:pt x="953" y="13653"/>
                  </a:cubicBezTo>
                  <a:cubicBezTo>
                    <a:pt x="3001" y="13653"/>
                    <a:pt x="5774" y="10673"/>
                    <a:pt x="7774" y="8274"/>
                  </a:cubicBezTo>
                  <a:cubicBezTo>
                    <a:pt x="9838" y="5797"/>
                    <a:pt x="10045" y="3525"/>
                    <a:pt x="11491" y="1666"/>
                  </a:cubicBezTo>
                  <a:cubicBezTo>
                    <a:pt x="11985" y="1031"/>
                    <a:pt x="11585" y="466"/>
                    <a:pt x="10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8"/>
            <p:cNvSpPr/>
            <p:nvPr/>
          </p:nvSpPr>
          <p:spPr>
            <a:xfrm>
              <a:off x="3343050" y="4570950"/>
              <a:ext cx="309675" cy="356275"/>
            </a:xfrm>
            <a:custGeom>
              <a:avLst/>
              <a:gdLst/>
              <a:ahLst/>
              <a:cxnLst/>
              <a:rect l="l" t="t" r="r" b="b"/>
              <a:pathLst>
                <a:path w="12387" h="14251" extrusionOk="0">
                  <a:moveTo>
                    <a:pt x="11301" y="747"/>
                  </a:moveTo>
                  <a:cubicBezTo>
                    <a:pt x="11559" y="951"/>
                    <a:pt x="11710" y="1149"/>
                    <a:pt x="11742" y="1330"/>
                  </a:cubicBezTo>
                  <a:cubicBezTo>
                    <a:pt x="11767" y="1473"/>
                    <a:pt x="11718" y="1620"/>
                    <a:pt x="11594" y="1782"/>
                  </a:cubicBezTo>
                  <a:cubicBezTo>
                    <a:pt x="10926" y="2640"/>
                    <a:pt x="10519" y="3571"/>
                    <a:pt x="10088" y="4556"/>
                  </a:cubicBezTo>
                  <a:cubicBezTo>
                    <a:pt x="9553" y="5778"/>
                    <a:pt x="9001" y="7040"/>
                    <a:pt x="7882" y="8382"/>
                  </a:cubicBezTo>
                  <a:cubicBezTo>
                    <a:pt x="6781" y="9705"/>
                    <a:pt x="3508" y="13652"/>
                    <a:pt x="1288" y="13652"/>
                  </a:cubicBezTo>
                  <a:cubicBezTo>
                    <a:pt x="1232" y="13652"/>
                    <a:pt x="1177" y="13649"/>
                    <a:pt x="1122" y="13644"/>
                  </a:cubicBezTo>
                  <a:cubicBezTo>
                    <a:pt x="918" y="13624"/>
                    <a:pt x="707" y="13563"/>
                    <a:pt x="680" y="13145"/>
                  </a:cubicBezTo>
                  <a:lnTo>
                    <a:pt x="681" y="13145"/>
                  </a:lnTo>
                  <a:cubicBezTo>
                    <a:pt x="2056" y="12971"/>
                    <a:pt x="4050" y="12148"/>
                    <a:pt x="6182" y="9375"/>
                  </a:cubicBezTo>
                  <a:cubicBezTo>
                    <a:pt x="8320" y="6596"/>
                    <a:pt x="10122" y="3208"/>
                    <a:pt x="11301" y="747"/>
                  </a:cubicBezTo>
                  <a:close/>
                  <a:moveTo>
                    <a:pt x="11183" y="0"/>
                  </a:moveTo>
                  <a:cubicBezTo>
                    <a:pt x="11072" y="0"/>
                    <a:pt x="10963" y="62"/>
                    <a:pt x="10912" y="171"/>
                  </a:cubicBezTo>
                  <a:cubicBezTo>
                    <a:pt x="9751" y="2625"/>
                    <a:pt x="7907" y="6150"/>
                    <a:pt x="5707" y="9011"/>
                  </a:cubicBezTo>
                  <a:cubicBezTo>
                    <a:pt x="3564" y="11797"/>
                    <a:pt x="1619" y="12487"/>
                    <a:pt x="364" y="12575"/>
                  </a:cubicBezTo>
                  <a:cubicBezTo>
                    <a:pt x="216" y="12585"/>
                    <a:pt x="97" y="12703"/>
                    <a:pt x="86" y="12851"/>
                  </a:cubicBezTo>
                  <a:cubicBezTo>
                    <a:pt x="1" y="13967"/>
                    <a:pt x="660" y="14200"/>
                    <a:pt x="1062" y="14239"/>
                  </a:cubicBezTo>
                  <a:cubicBezTo>
                    <a:pt x="1137" y="14247"/>
                    <a:pt x="1213" y="14251"/>
                    <a:pt x="1288" y="14251"/>
                  </a:cubicBezTo>
                  <a:cubicBezTo>
                    <a:pt x="3508" y="14251"/>
                    <a:pt x="6362" y="11142"/>
                    <a:pt x="8343" y="8765"/>
                  </a:cubicBezTo>
                  <a:cubicBezTo>
                    <a:pt x="9515" y="7358"/>
                    <a:pt x="10111" y="5997"/>
                    <a:pt x="10636" y="4796"/>
                  </a:cubicBezTo>
                  <a:cubicBezTo>
                    <a:pt x="11052" y="3847"/>
                    <a:pt x="11444" y="2947"/>
                    <a:pt x="12065" y="2150"/>
                  </a:cubicBezTo>
                  <a:cubicBezTo>
                    <a:pt x="12297" y="1851"/>
                    <a:pt x="12387" y="1541"/>
                    <a:pt x="12331" y="1226"/>
                  </a:cubicBezTo>
                  <a:cubicBezTo>
                    <a:pt x="12258" y="804"/>
                    <a:pt x="11933" y="418"/>
                    <a:pt x="11341" y="46"/>
                  </a:cubicBezTo>
                  <a:cubicBezTo>
                    <a:pt x="11292" y="15"/>
                    <a:pt x="11237" y="0"/>
                    <a:pt x="11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8"/>
            <p:cNvSpPr/>
            <p:nvPr/>
          </p:nvSpPr>
          <p:spPr>
            <a:xfrm>
              <a:off x="2931550" y="4089825"/>
              <a:ext cx="392350" cy="329600"/>
            </a:xfrm>
            <a:custGeom>
              <a:avLst/>
              <a:gdLst/>
              <a:ahLst/>
              <a:cxnLst/>
              <a:rect l="l" t="t" r="r" b="b"/>
              <a:pathLst>
                <a:path w="15694" h="13184" extrusionOk="0">
                  <a:moveTo>
                    <a:pt x="999" y="0"/>
                  </a:moveTo>
                  <a:cubicBezTo>
                    <a:pt x="204" y="0"/>
                    <a:pt x="1" y="909"/>
                    <a:pt x="1" y="3039"/>
                  </a:cubicBezTo>
                  <a:cubicBezTo>
                    <a:pt x="1" y="6756"/>
                    <a:pt x="4544" y="8614"/>
                    <a:pt x="7021" y="10473"/>
                  </a:cubicBezTo>
                  <a:cubicBezTo>
                    <a:pt x="9290" y="12174"/>
                    <a:pt x="10694" y="13183"/>
                    <a:pt x="12341" y="13183"/>
                  </a:cubicBezTo>
                  <a:cubicBezTo>
                    <a:pt x="12492" y="13183"/>
                    <a:pt x="12646" y="13175"/>
                    <a:pt x="12803" y="13157"/>
                  </a:cubicBezTo>
                  <a:cubicBezTo>
                    <a:pt x="14661" y="12950"/>
                    <a:pt x="15694" y="5104"/>
                    <a:pt x="15694" y="5104"/>
                  </a:cubicBezTo>
                  <a:cubicBezTo>
                    <a:pt x="15694" y="5104"/>
                    <a:pt x="14977" y="3670"/>
                    <a:pt x="12706" y="3670"/>
                  </a:cubicBezTo>
                  <a:cubicBezTo>
                    <a:pt x="12252" y="3670"/>
                    <a:pt x="11736" y="3728"/>
                    <a:pt x="11151" y="3865"/>
                  </a:cubicBezTo>
                  <a:cubicBezTo>
                    <a:pt x="11151" y="3865"/>
                    <a:pt x="7228" y="3451"/>
                    <a:pt x="3924" y="1387"/>
                  </a:cubicBezTo>
                  <a:cubicBezTo>
                    <a:pt x="2513" y="505"/>
                    <a:pt x="1592" y="0"/>
                    <a:pt x="99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8"/>
            <p:cNvSpPr/>
            <p:nvPr/>
          </p:nvSpPr>
          <p:spPr>
            <a:xfrm>
              <a:off x="2924075" y="4082300"/>
              <a:ext cx="407450" cy="344625"/>
            </a:xfrm>
            <a:custGeom>
              <a:avLst/>
              <a:gdLst/>
              <a:ahLst/>
              <a:cxnLst/>
              <a:rect l="l" t="t" r="r" b="b"/>
              <a:pathLst>
                <a:path w="16298" h="13785" extrusionOk="0">
                  <a:moveTo>
                    <a:pt x="1297" y="602"/>
                  </a:moveTo>
                  <a:cubicBezTo>
                    <a:pt x="1865" y="602"/>
                    <a:pt x="2968" y="1257"/>
                    <a:pt x="4064" y="1942"/>
                  </a:cubicBezTo>
                  <a:cubicBezTo>
                    <a:pt x="7389" y="4019"/>
                    <a:pt x="11255" y="4447"/>
                    <a:pt x="11418" y="4464"/>
                  </a:cubicBezTo>
                  <a:cubicBezTo>
                    <a:pt x="11429" y="4465"/>
                    <a:pt x="11439" y="4465"/>
                    <a:pt x="11449" y="4465"/>
                  </a:cubicBezTo>
                  <a:cubicBezTo>
                    <a:pt x="11472" y="4465"/>
                    <a:pt x="11496" y="4463"/>
                    <a:pt x="11518" y="4457"/>
                  </a:cubicBezTo>
                  <a:cubicBezTo>
                    <a:pt x="12083" y="4325"/>
                    <a:pt x="12578" y="4270"/>
                    <a:pt x="13011" y="4270"/>
                  </a:cubicBezTo>
                  <a:cubicBezTo>
                    <a:pt x="14787" y="4270"/>
                    <a:pt x="15508" y="5194"/>
                    <a:pt x="15683" y="5467"/>
                  </a:cubicBezTo>
                  <a:cubicBezTo>
                    <a:pt x="15257" y="8622"/>
                    <a:pt x="14177" y="13037"/>
                    <a:pt x="13069" y="13161"/>
                  </a:cubicBezTo>
                  <a:cubicBezTo>
                    <a:pt x="12923" y="13177"/>
                    <a:pt x="12779" y="13185"/>
                    <a:pt x="12637" y="13185"/>
                  </a:cubicBezTo>
                  <a:cubicBezTo>
                    <a:pt x="11104" y="13185"/>
                    <a:pt x="9765" y="12234"/>
                    <a:pt x="7500" y="10534"/>
                  </a:cubicBezTo>
                  <a:cubicBezTo>
                    <a:pt x="6953" y="10126"/>
                    <a:pt x="6319" y="9722"/>
                    <a:pt x="5647" y="9294"/>
                  </a:cubicBezTo>
                  <a:cubicBezTo>
                    <a:pt x="3280" y="7791"/>
                    <a:pt x="599" y="6087"/>
                    <a:pt x="599" y="3341"/>
                  </a:cubicBezTo>
                  <a:cubicBezTo>
                    <a:pt x="599" y="2140"/>
                    <a:pt x="656" y="882"/>
                    <a:pt x="1074" y="651"/>
                  </a:cubicBezTo>
                  <a:cubicBezTo>
                    <a:pt x="1136" y="618"/>
                    <a:pt x="1209" y="602"/>
                    <a:pt x="1297" y="602"/>
                  </a:cubicBezTo>
                  <a:close/>
                  <a:moveTo>
                    <a:pt x="1297" y="1"/>
                  </a:moveTo>
                  <a:cubicBezTo>
                    <a:pt x="1106" y="1"/>
                    <a:pt x="938" y="42"/>
                    <a:pt x="785" y="127"/>
                  </a:cubicBezTo>
                  <a:cubicBezTo>
                    <a:pt x="129" y="491"/>
                    <a:pt x="1" y="1580"/>
                    <a:pt x="1" y="3341"/>
                  </a:cubicBezTo>
                  <a:cubicBezTo>
                    <a:pt x="1" y="6416"/>
                    <a:pt x="2953" y="8292"/>
                    <a:pt x="5326" y="9800"/>
                  </a:cubicBezTo>
                  <a:cubicBezTo>
                    <a:pt x="5987" y="10221"/>
                    <a:pt x="6613" y="10618"/>
                    <a:pt x="7141" y="11014"/>
                  </a:cubicBezTo>
                  <a:cubicBezTo>
                    <a:pt x="9510" y="12791"/>
                    <a:pt x="10922" y="13784"/>
                    <a:pt x="12625" y="13784"/>
                  </a:cubicBezTo>
                  <a:cubicBezTo>
                    <a:pt x="12795" y="13784"/>
                    <a:pt x="12966" y="13775"/>
                    <a:pt x="13136" y="13756"/>
                  </a:cubicBezTo>
                  <a:cubicBezTo>
                    <a:pt x="15125" y="13535"/>
                    <a:pt x="16112" y="6793"/>
                    <a:pt x="16289" y="5445"/>
                  </a:cubicBezTo>
                  <a:cubicBezTo>
                    <a:pt x="16297" y="5385"/>
                    <a:pt x="16287" y="5325"/>
                    <a:pt x="16261" y="5272"/>
                  </a:cubicBezTo>
                  <a:cubicBezTo>
                    <a:pt x="16222" y="5193"/>
                    <a:pt x="15428" y="3670"/>
                    <a:pt x="13020" y="3670"/>
                  </a:cubicBezTo>
                  <a:cubicBezTo>
                    <a:pt x="12554" y="3670"/>
                    <a:pt x="12027" y="3727"/>
                    <a:pt x="11433" y="3863"/>
                  </a:cubicBezTo>
                  <a:cubicBezTo>
                    <a:pt x="10977" y="3807"/>
                    <a:pt x="7395" y="3318"/>
                    <a:pt x="4382" y="1435"/>
                  </a:cubicBezTo>
                  <a:cubicBezTo>
                    <a:pt x="2880" y="497"/>
                    <a:pt x="1955"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8"/>
            <p:cNvSpPr/>
            <p:nvPr/>
          </p:nvSpPr>
          <p:spPr>
            <a:xfrm>
              <a:off x="2931550" y="4089825"/>
              <a:ext cx="318850" cy="329500"/>
            </a:xfrm>
            <a:custGeom>
              <a:avLst/>
              <a:gdLst/>
              <a:ahLst/>
              <a:cxnLst/>
              <a:rect l="l" t="t" r="r" b="b"/>
              <a:pathLst>
                <a:path w="12754" h="13180" extrusionOk="0">
                  <a:moveTo>
                    <a:pt x="999" y="0"/>
                  </a:moveTo>
                  <a:cubicBezTo>
                    <a:pt x="204" y="0"/>
                    <a:pt x="1" y="910"/>
                    <a:pt x="1" y="3040"/>
                  </a:cubicBezTo>
                  <a:cubicBezTo>
                    <a:pt x="1" y="6757"/>
                    <a:pt x="4544" y="8614"/>
                    <a:pt x="7021" y="10473"/>
                  </a:cubicBezTo>
                  <a:cubicBezTo>
                    <a:pt x="9289" y="12173"/>
                    <a:pt x="10692" y="13179"/>
                    <a:pt x="12338" y="13179"/>
                  </a:cubicBezTo>
                  <a:cubicBezTo>
                    <a:pt x="12475" y="13179"/>
                    <a:pt x="12613" y="13172"/>
                    <a:pt x="12754" y="13158"/>
                  </a:cubicBezTo>
                  <a:cubicBezTo>
                    <a:pt x="8422" y="10401"/>
                    <a:pt x="7946" y="5984"/>
                    <a:pt x="3924" y="1388"/>
                  </a:cubicBezTo>
                  <a:cubicBezTo>
                    <a:pt x="2513" y="506"/>
                    <a:pt x="1592" y="0"/>
                    <a:pt x="9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8"/>
            <p:cNvSpPr/>
            <p:nvPr/>
          </p:nvSpPr>
          <p:spPr>
            <a:xfrm>
              <a:off x="2924075" y="4082300"/>
              <a:ext cx="334375" cy="344550"/>
            </a:xfrm>
            <a:custGeom>
              <a:avLst/>
              <a:gdLst/>
              <a:ahLst/>
              <a:cxnLst/>
              <a:rect l="l" t="t" r="r" b="b"/>
              <a:pathLst>
                <a:path w="13375" h="13782" extrusionOk="0">
                  <a:moveTo>
                    <a:pt x="1297" y="602"/>
                  </a:moveTo>
                  <a:cubicBezTo>
                    <a:pt x="1858" y="602"/>
                    <a:pt x="2942" y="1242"/>
                    <a:pt x="4027" y="1920"/>
                  </a:cubicBezTo>
                  <a:cubicBezTo>
                    <a:pt x="5673" y="3809"/>
                    <a:pt x="6699" y="5637"/>
                    <a:pt x="7691" y="7405"/>
                  </a:cubicBezTo>
                  <a:cubicBezTo>
                    <a:pt x="8887" y="9535"/>
                    <a:pt x="10024" y="11560"/>
                    <a:pt x="12072" y="13138"/>
                  </a:cubicBezTo>
                  <a:cubicBezTo>
                    <a:pt x="10758" y="12935"/>
                    <a:pt x="9487" y="12025"/>
                    <a:pt x="7500" y="10535"/>
                  </a:cubicBezTo>
                  <a:cubicBezTo>
                    <a:pt x="6953" y="10126"/>
                    <a:pt x="6319" y="9723"/>
                    <a:pt x="5647" y="9295"/>
                  </a:cubicBezTo>
                  <a:cubicBezTo>
                    <a:pt x="3281" y="7792"/>
                    <a:pt x="599" y="6088"/>
                    <a:pt x="599" y="3342"/>
                  </a:cubicBezTo>
                  <a:cubicBezTo>
                    <a:pt x="599" y="2142"/>
                    <a:pt x="656" y="884"/>
                    <a:pt x="1076" y="651"/>
                  </a:cubicBezTo>
                  <a:cubicBezTo>
                    <a:pt x="1136" y="618"/>
                    <a:pt x="1210" y="603"/>
                    <a:pt x="1297" y="603"/>
                  </a:cubicBezTo>
                  <a:lnTo>
                    <a:pt x="1297" y="602"/>
                  </a:lnTo>
                  <a:close/>
                  <a:moveTo>
                    <a:pt x="1297" y="1"/>
                  </a:moveTo>
                  <a:cubicBezTo>
                    <a:pt x="1107" y="1"/>
                    <a:pt x="938" y="42"/>
                    <a:pt x="785" y="127"/>
                  </a:cubicBezTo>
                  <a:cubicBezTo>
                    <a:pt x="129" y="490"/>
                    <a:pt x="1" y="1580"/>
                    <a:pt x="1" y="3341"/>
                  </a:cubicBezTo>
                  <a:cubicBezTo>
                    <a:pt x="1" y="6416"/>
                    <a:pt x="2953" y="8292"/>
                    <a:pt x="5326" y="9800"/>
                  </a:cubicBezTo>
                  <a:cubicBezTo>
                    <a:pt x="5988" y="10221"/>
                    <a:pt x="6614" y="10619"/>
                    <a:pt x="7141" y="11015"/>
                  </a:cubicBezTo>
                  <a:cubicBezTo>
                    <a:pt x="9513" y="12793"/>
                    <a:pt x="10917" y="13782"/>
                    <a:pt x="12624" y="13782"/>
                  </a:cubicBezTo>
                  <a:cubicBezTo>
                    <a:pt x="12777" y="13781"/>
                    <a:pt x="12930" y="13773"/>
                    <a:pt x="13082" y="13758"/>
                  </a:cubicBezTo>
                  <a:cubicBezTo>
                    <a:pt x="13210" y="13746"/>
                    <a:pt x="13314" y="13654"/>
                    <a:pt x="13345" y="13530"/>
                  </a:cubicBezTo>
                  <a:cubicBezTo>
                    <a:pt x="13374" y="13405"/>
                    <a:pt x="13321" y="13276"/>
                    <a:pt x="13214" y="13207"/>
                  </a:cubicBezTo>
                  <a:cubicBezTo>
                    <a:pt x="10759" y="11644"/>
                    <a:pt x="9579" y="9543"/>
                    <a:pt x="8214" y="7111"/>
                  </a:cubicBezTo>
                  <a:cubicBezTo>
                    <a:pt x="7248" y="5389"/>
                    <a:pt x="6152" y="3439"/>
                    <a:pt x="4449" y="1492"/>
                  </a:cubicBezTo>
                  <a:cubicBezTo>
                    <a:pt x="4430" y="1470"/>
                    <a:pt x="4407" y="1450"/>
                    <a:pt x="4382" y="1436"/>
                  </a:cubicBezTo>
                  <a:cubicBezTo>
                    <a:pt x="2880" y="497"/>
                    <a:pt x="1955"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8"/>
            <p:cNvSpPr/>
            <p:nvPr/>
          </p:nvSpPr>
          <p:spPr>
            <a:xfrm>
              <a:off x="2924075" y="4082300"/>
              <a:ext cx="366500" cy="344625"/>
            </a:xfrm>
            <a:custGeom>
              <a:avLst/>
              <a:gdLst/>
              <a:ahLst/>
              <a:cxnLst/>
              <a:rect l="l" t="t" r="r" b="b"/>
              <a:pathLst>
                <a:path w="14660" h="13785" extrusionOk="0">
                  <a:moveTo>
                    <a:pt x="1297" y="602"/>
                  </a:moveTo>
                  <a:cubicBezTo>
                    <a:pt x="1865" y="602"/>
                    <a:pt x="2968" y="1257"/>
                    <a:pt x="4064" y="1942"/>
                  </a:cubicBezTo>
                  <a:cubicBezTo>
                    <a:pt x="4783" y="2390"/>
                    <a:pt x="5588" y="2798"/>
                    <a:pt x="6461" y="3153"/>
                  </a:cubicBezTo>
                  <a:cubicBezTo>
                    <a:pt x="7748" y="4953"/>
                    <a:pt x="9392" y="7372"/>
                    <a:pt x="10040" y="8830"/>
                  </a:cubicBezTo>
                  <a:cubicBezTo>
                    <a:pt x="10801" y="10541"/>
                    <a:pt x="12093" y="11722"/>
                    <a:pt x="13883" y="12344"/>
                  </a:cubicBezTo>
                  <a:cubicBezTo>
                    <a:pt x="13602" y="12846"/>
                    <a:pt x="13318" y="13133"/>
                    <a:pt x="13069" y="13161"/>
                  </a:cubicBezTo>
                  <a:cubicBezTo>
                    <a:pt x="12923" y="13177"/>
                    <a:pt x="12779" y="13185"/>
                    <a:pt x="12637" y="13185"/>
                  </a:cubicBezTo>
                  <a:cubicBezTo>
                    <a:pt x="11105" y="13185"/>
                    <a:pt x="9765" y="12234"/>
                    <a:pt x="7501" y="10534"/>
                  </a:cubicBezTo>
                  <a:cubicBezTo>
                    <a:pt x="6953" y="10126"/>
                    <a:pt x="6319" y="9722"/>
                    <a:pt x="5647" y="9294"/>
                  </a:cubicBezTo>
                  <a:cubicBezTo>
                    <a:pt x="3281" y="7791"/>
                    <a:pt x="599" y="6087"/>
                    <a:pt x="599" y="3341"/>
                  </a:cubicBezTo>
                  <a:cubicBezTo>
                    <a:pt x="599" y="2140"/>
                    <a:pt x="656" y="882"/>
                    <a:pt x="1076" y="651"/>
                  </a:cubicBezTo>
                  <a:cubicBezTo>
                    <a:pt x="1136" y="617"/>
                    <a:pt x="1210" y="602"/>
                    <a:pt x="1297" y="602"/>
                  </a:cubicBezTo>
                  <a:close/>
                  <a:moveTo>
                    <a:pt x="1297" y="0"/>
                  </a:moveTo>
                  <a:cubicBezTo>
                    <a:pt x="1107" y="0"/>
                    <a:pt x="938" y="42"/>
                    <a:pt x="785" y="127"/>
                  </a:cubicBezTo>
                  <a:cubicBezTo>
                    <a:pt x="129" y="490"/>
                    <a:pt x="1" y="1580"/>
                    <a:pt x="1" y="3341"/>
                  </a:cubicBezTo>
                  <a:cubicBezTo>
                    <a:pt x="1" y="6416"/>
                    <a:pt x="2953" y="8292"/>
                    <a:pt x="5326" y="9800"/>
                  </a:cubicBezTo>
                  <a:cubicBezTo>
                    <a:pt x="5987" y="10221"/>
                    <a:pt x="6613" y="10618"/>
                    <a:pt x="7141" y="11014"/>
                  </a:cubicBezTo>
                  <a:cubicBezTo>
                    <a:pt x="9510" y="12791"/>
                    <a:pt x="10922" y="13784"/>
                    <a:pt x="12625" y="13784"/>
                  </a:cubicBezTo>
                  <a:cubicBezTo>
                    <a:pt x="12795" y="13784"/>
                    <a:pt x="12965" y="13775"/>
                    <a:pt x="13134" y="13756"/>
                  </a:cubicBezTo>
                  <a:cubicBezTo>
                    <a:pt x="13665" y="13696"/>
                    <a:pt x="14138" y="13220"/>
                    <a:pt x="14580" y="12297"/>
                  </a:cubicBezTo>
                  <a:cubicBezTo>
                    <a:pt x="14659" y="12130"/>
                    <a:pt x="14572" y="11933"/>
                    <a:pt x="14396" y="11880"/>
                  </a:cubicBezTo>
                  <a:cubicBezTo>
                    <a:pt x="12578" y="11338"/>
                    <a:pt x="11331" y="10261"/>
                    <a:pt x="10588" y="8587"/>
                  </a:cubicBezTo>
                  <a:cubicBezTo>
                    <a:pt x="9910" y="7063"/>
                    <a:pt x="8207" y="4563"/>
                    <a:pt x="6897" y="2734"/>
                  </a:cubicBezTo>
                  <a:cubicBezTo>
                    <a:pt x="6864" y="2688"/>
                    <a:pt x="6819" y="2652"/>
                    <a:pt x="6766" y="2630"/>
                  </a:cubicBezTo>
                  <a:cubicBezTo>
                    <a:pt x="5893" y="2281"/>
                    <a:pt x="5091" y="1878"/>
                    <a:pt x="4382" y="1435"/>
                  </a:cubicBezTo>
                  <a:cubicBezTo>
                    <a:pt x="2881" y="496"/>
                    <a:pt x="1955"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8"/>
            <p:cNvSpPr/>
            <p:nvPr/>
          </p:nvSpPr>
          <p:spPr>
            <a:xfrm>
              <a:off x="1641725" y="2530025"/>
              <a:ext cx="2200" cy="22375"/>
            </a:xfrm>
            <a:custGeom>
              <a:avLst/>
              <a:gdLst/>
              <a:ahLst/>
              <a:cxnLst/>
              <a:rect l="l" t="t" r="r" b="b"/>
              <a:pathLst>
                <a:path w="88" h="895" fill="none" extrusionOk="0">
                  <a:moveTo>
                    <a:pt x="1" y="894"/>
                  </a:moveTo>
                  <a:cubicBezTo>
                    <a:pt x="28" y="596"/>
                    <a:pt x="57" y="298"/>
                    <a:pt x="88" y="1"/>
                  </a:cubicBezTo>
                </a:path>
              </a:pathLst>
            </a:custGeom>
            <a:noFill/>
            <a:ln w="375" cap="flat" cmpd="sng">
              <a:solidFill>
                <a:srgbClr val="263238"/>
              </a:solidFill>
              <a:prstDash val="solid"/>
              <a:miter lim="11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8"/>
            <p:cNvSpPr/>
            <p:nvPr/>
          </p:nvSpPr>
          <p:spPr>
            <a:xfrm>
              <a:off x="1648925" y="567750"/>
              <a:ext cx="4341600" cy="1917900"/>
            </a:xfrm>
            <a:custGeom>
              <a:avLst/>
              <a:gdLst/>
              <a:ahLst/>
              <a:cxnLst/>
              <a:rect l="l" t="t" r="r" b="b"/>
              <a:pathLst>
                <a:path w="173664" h="76716" fill="none" extrusionOk="0">
                  <a:moveTo>
                    <a:pt x="0" y="76716"/>
                  </a:moveTo>
                  <a:cubicBezTo>
                    <a:pt x="5326" y="33478"/>
                    <a:pt x="42187" y="1"/>
                    <a:pt x="86866" y="1"/>
                  </a:cubicBezTo>
                  <a:cubicBezTo>
                    <a:pt x="131359" y="1"/>
                    <a:pt x="168099" y="33200"/>
                    <a:pt x="173663" y="76178"/>
                  </a:cubicBezTo>
                </a:path>
              </a:pathLst>
            </a:custGeom>
            <a:noFill/>
            <a:ln w="9525" cap="flat" cmpd="sng">
              <a:solidFill>
                <a:schemeClr val="accent1"/>
              </a:solidFill>
              <a:prstDash val="solid"/>
              <a:miter lim="11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8"/>
            <p:cNvSpPr/>
            <p:nvPr/>
          </p:nvSpPr>
          <p:spPr>
            <a:xfrm>
              <a:off x="5993250" y="2494375"/>
              <a:ext cx="2550" cy="22325"/>
            </a:xfrm>
            <a:custGeom>
              <a:avLst/>
              <a:gdLst/>
              <a:ahLst/>
              <a:cxnLst/>
              <a:rect l="l" t="t" r="r" b="b"/>
              <a:pathLst>
                <a:path w="102" h="893" fill="none" extrusionOk="0">
                  <a:moveTo>
                    <a:pt x="1" y="0"/>
                  </a:moveTo>
                  <a:cubicBezTo>
                    <a:pt x="36" y="298"/>
                    <a:pt x="70" y="595"/>
                    <a:pt x="102" y="893"/>
                  </a:cubicBezTo>
                </a:path>
              </a:pathLst>
            </a:custGeom>
            <a:noFill/>
            <a:ln w="375" cap="flat" cmpd="sng">
              <a:solidFill>
                <a:srgbClr val="263238"/>
              </a:solidFill>
              <a:prstDash val="solid"/>
              <a:miter lim="11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8"/>
            <p:cNvSpPr/>
            <p:nvPr/>
          </p:nvSpPr>
          <p:spPr>
            <a:xfrm>
              <a:off x="1744250" y="1034900"/>
              <a:ext cx="898250" cy="720150"/>
            </a:xfrm>
            <a:custGeom>
              <a:avLst/>
              <a:gdLst/>
              <a:ahLst/>
              <a:cxnLst/>
              <a:rect l="l" t="t" r="r" b="b"/>
              <a:pathLst>
                <a:path w="35930" h="28806" extrusionOk="0">
                  <a:moveTo>
                    <a:pt x="7744" y="0"/>
                  </a:moveTo>
                  <a:lnTo>
                    <a:pt x="0" y="24160"/>
                  </a:lnTo>
                  <a:lnTo>
                    <a:pt x="30663" y="28806"/>
                  </a:lnTo>
                  <a:lnTo>
                    <a:pt x="35929" y="6505"/>
                  </a:lnTo>
                  <a:cubicBezTo>
                    <a:pt x="35929" y="6505"/>
                    <a:pt x="17345" y="5266"/>
                    <a:pt x="77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8"/>
            <p:cNvSpPr/>
            <p:nvPr/>
          </p:nvSpPr>
          <p:spPr>
            <a:xfrm>
              <a:off x="2735400" y="508350"/>
              <a:ext cx="1076350" cy="549800"/>
            </a:xfrm>
            <a:custGeom>
              <a:avLst/>
              <a:gdLst/>
              <a:ahLst/>
              <a:cxnLst/>
              <a:rect l="l" t="t" r="r" b="b"/>
              <a:pathLst>
                <a:path w="43054" h="21992" extrusionOk="0">
                  <a:moveTo>
                    <a:pt x="25089" y="1"/>
                  </a:moveTo>
                  <a:cubicBezTo>
                    <a:pt x="17749" y="4966"/>
                    <a:pt x="8453" y="5718"/>
                    <a:pt x="3494" y="5718"/>
                  </a:cubicBezTo>
                  <a:cubicBezTo>
                    <a:pt x="1337" y="5718"/>
                    <a:pt x="1" y="5576"/>
                    <a:pt x="0" y="5576"/>
                  </a:cubicBezTo>
                  <a:lnTo>
                    <a:pt x="0" y="5576"/>
                  </a:lnTo>
                  <a:cubicBezTo>
                    <a:pt x="7434" y="13009"/>
                    <a:pt x="27257" y="21992"/>
                    <a:pt x="27257" y="21992"/>
                  </a:cubicBezTo>
                  <a:cubicBezTo>
                    <a:pt x="35310" y="19513"/>
                    <a:pt x="43054" y="11151"/>
                    <a:pt x="43054" y="11151"/>
                  </a:cubicBezTo>
                  <a:cubicBezTo>
                    <a:pt x="38098" y="10222"/>
                    <a:pt x="25089" y="1"/>
                    <a:pt x="250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8"/>
            <p:cNvSpPr/>
            <p:nvPr/>
          </p:nvSpPr>
          <p:spPr>
            <a:xfrm>
              <a:off x="2735400" y="561750"/>
              <a:ext cx="305075" cy="299325"/>
            </a:xfrm>
            <a:custGeom>
              <a:avLst/>
              <a:gdLst/>
              <a:ahLst/>
              <a:cxnLst/>
              <a:rect l="l" t="t" r="r" b="b"/>
              <a:pathLst>
                <a:path w="12203" h="11973" extrusionOk="0">
                  <a:moveTo>
                    <a:pt x="7223" y="1"/>
                  </a:moveTo>
                  <a:cubicBezTo>
                    <a:pt x="2577" y="1239"/>
                    <a:pt x="0" y="3440"/>
                    <a:pt x="0" y="3440"/>
                  </a:cubicBezTo>
                  <a:cubicBezTo>
                    <a:pt x="3189" y="7118"/>
                    <a:pt x="12203" y="11972"/>
                    <a:pt x="12203" y="11972"/>
                  </a:cubicBezTo>
                  <a:cubicBezTo>
                    <a:pt x="7223" y="6321"/>
                    <a:pt x="7223" y="1"/>
                    <a:pt x="72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8"/>
            <p:cNvSpPr/>
            <p:nvPr/>
          </p:nvSpPr>
          <p:spPr>
            <a:xfrm>
              <a:off x="4159375" y="785825"/>
              <a:ext cx="400000" cy="260550"/>
            </a:xfrm>
            <a:custGeom>
              <a:avLst/>
              <a:gdLst/>
              <a:ahLst/>
              <a:cxnLst/>
              <a:rect l="l" t="t" r="r" b="b"/>
              <a:pathLst>
                <a:path w="16000" h="10422" extrusionOk="0">
                  <a:moveTo>
                    <a:pt x="16000" y="0"/>
                  </a:moveTo>
                  <a:cubicBezTo>
                    <a:pt x="15999" y="0"/>
                    <a:pt x="2372" y="1858"/>
                    <a:pt x="513" y="4646"/>
                  </a:cubicBezTo>
                  <a:cubicBezTo>
                    <a:pt x="513" y="4646"/>
                    <a:pt x="1" y="6198"/>
                    <a:pt x="3095" y="8776"/>
                  </a:cubicBezTo>
                  <a:cubicBezTo>
                    <a:pt x="4504" y="9951"/>
                    <a:pt x="7675" y="10421"/>
                    <a:pt x="7675" y="10421"/>
                  </a:cubicBezTo>
                  <a:lnTo>
                    <a:pt x="160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8"/>
            <p:cNvSpPr/>
            <p:nvPr/>
          </p:nvSpPr>
          <p:spPr>
            <a:xfrm>
              <a:off x="4172200" y="545525"/>
              <a:ext cx="882725" cy="449375"/>
            </a:xfrm>
            <a:custGeom>
              <a:avLst/>
              <a:gdLst/>
              <a:ahLst/>
              <a:cxnLst/>
              <a:rect l="l" t="t" r="r" b="b"/>
              <a:pathLst>
                <a:path w="35309" h="17975" extrusionOk="0">
                  <a:moveTo>
                    <a:pt x="19445" y="1"/>
                  </a:moveTo>
                  <a:cubicBezTo>
                    <a:pt x="19262" y="1"/>
                    <a:pt x="19077" y="4"/>
                    <a:pt x="18893" y="11"/>
                  </a:cubicBezTo>
                  <a:cubicBezTo>
                    <a:pt x="10221" y="319"/>
                    <a:pt x="619" y="11780"/>
                    <a:pt x="0" y="14258"/>
                  </a:cubicBezTo>
                  <a:cubicBezTo>
                    <a:pt x="0" y="14258"/>
                    <a:pt x="5762" y="12063"/>
                    <a:pt x="12895" y="12063"/>
                  </a:cubicBezTo>
                  <a:cubicBezTo>
                    <a:pt x="13341" y="12063"/>
                    <a:pt x="13792" y="12072"/>
                    <a:pt x="14248" y="12090"/>
                  </a:cubicBezTo>
                  <a:cubicBezTo>
                    <a:pt x="21991" y="12400"/>
                    <a:pt x="26327" y="17974"/>
                    <a:pt x="26327" y="17974"/>
                  </a:cubicBezTo>
                  <a:lnTo>
                    <a:pt x="35309" y="6824"/>
                  </a:lnTo>
                  <a:cubicBezTo>
                    <a:pt x="35309" y="6824"/>
                    <a:pt x="27892" y="1"/>
                    <a:pt x="194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8"/>
            <p:cNvSpPr/>
            <p:nvPr/>
          </p:nvSpPr>
          <p:spPr>
            <a:xfrm>
              <a:off x="5033625" y="1051000"/>
              <a:ext cx="913725" cy="820825"/>
            </a:xfrm>
            <a:custGeom>
              <a:avLst/>
              <a:gdLst/>
              <a:ahLst/>
              <a:cxnLst/>
              <a:rect l="l" t="t" r="r" b="b"/>
              <a:pathLst>
                <a:path w="36549" h="32833" extrusionOk="0">
                  <a:moveTo>
                    <a:pt x="17758" y="1"/>
                  </a:moveTo>
                  <a:cubicBezTo>
                    <a:pt x="17758" y="1"/>
                    <a:pt x="12183" y="14662"/>
                    <a:pt x="0" y="16726"/>
                  </a:cubicBezTo>
                  <a:cubicBezTo>
                    <a:pt x="0" y="16726"/>
                    <a:pt x="12183" y="31181"/>
                    <a:pt x="18998" y="32832"/>
                  </a:cubicBezTo>
                  <a:cubicBezTo>
                    <a:pt x="18998" y="32832"/>
                    <a:pt x="32833" y="26638"/>
                    <a:pt x="36549" y="20029"/>
                  </a:cubicBezTo>
                  <a:lnTo>
                    <a:pt x="36549" y="20029"/>
                  </a:lnTo>
                  <a:cubicBezTo>
                    <a:pt x="36549" y="20029"/>
                    <a:pt x="36549" y="20029"/>
                    <a:pt x="36549" y="20029"/>
                  </a:cubicBezTo>
                  <a:cubicBezTo>
                    <a:pt x="36547" y="20029"/>
                    <a:pt x="24365" y="13008"/>
                    <a:pt x="17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8"/>
            <p:cNvSpPr/>
            <p:nvPr/>
          </p:nvSpPr>
          <p:spPr>
            <a:xfrm>
              <a:off x="1362300" y="2344800"/>
              <a:ext cx="927700" cy="573400"/>
            </a:xfrm>
            <a:custGeom>
              <a:avLst/>
              <a:gdLst/>
              <a:ahLst/>
              <a:cxnLst/>
              <a:rect l="l" t="t" r="r" b="b"/>
              <a:pathLst>
                <a:path w="37108" h="22936" extrusionOk="0">
                  <a:moveTo>
                    <a:pt x="773" y="0"/>
                  </a:moveTo>
                  <a:lnTo>
                    <a:pt x="0" y="22936"/>
                  </a:lnTo>
                  <a:lnTo>
                    <a:pt x="31696" y="22936"/>
                  </a:lnTo>
                  <a:lnTo>
                    <a:pt x="371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8"/>
            <p:cNvSpPr/>
            <p:nvPr/>
          </p:nvSpPr>
          <p:spPr>
            <a:xfrm>
              <a:off x="1480700" y="2132325"/>
              <a:ext cx="730850" cy="727700"/>
            </a:xfrm>
            <a:custGeom>
              <a:avLst/>
              <a:gdLst/>
              <a:ahLst/>
              <a:cxnLst/>
              <a:rect l="l" t="t" r="r" b="b"/>
              <a:pathLst>
                <a:path w="29234" h="29108" extrusionOk="0">
                  <a:moveTo>
                    <a:pt x="117" y="0"/>
                  </a:moveTo>
                  <a:lnTo>
                    <a:pt x="1" y="26346"/>
                  </a:lnTo>
                  <a:lnTo>
                    <a:pt x="27186" y="29108"/>
                  </a:lnTo>
                  <a:lnTo>
                    <a:pt x="29234" y="109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8"/>
            <p:cNvSpPr/>
            <p:nvPr/>
          </p:nvSpPr>
          <p:spPr>
            <a:xfrm>
              <a:off x="1259200" y="2235897"/>
              <a:ext cx="895500" cy="689350"/>
            </a:xfrm>
            <a:custGeom>
              <a:avLst/>
              <a:gdLst/>
              <a:ahLst/>
              <a:cxnLst/>
              <a:rect l="l" t="t" r="r" b="b"/>
              <a:pathLst>
                <a:path w="35820" h="27574" extrusionOk="0">
                  <a:moveTo>
                    <a:pt x="15204" y="0"/>
                  </a:moveTo>
                  <a:lnTo>
                    <a:pt x="1" y="516"/>
                  </a:lnTo>
                  <a:lnTo>
                    <a:pt x="4124" y="27574"/>
                  </a:lnTo>
                  <a:lnTo>
                    <a:pt x="35820" y="27574"/>
                  </a:lnTo>
                  <a:lnTo>
                    <a:pt x="33759" y="3093"/>
                  </a:lnTo>
                  <a:lnTo>
                    <a:pt x="16751" y="3093"/>
                  </a:lnTo>
                  <a:lnTo>
                    <a:pt x="15204"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8"/>
            <p:cNvSpPr/>
            <p:nvPr/>
          </p:nvSpPr>
          <p:spPr>
            <a:xfrm>
              <a:off x="5431450" y="2344800"/>
              <a:ext cx="927700" cy="573400"/>
            </a:xfrm>
            <a:custGeom>
              <a:avLst/>
              <a:gdLst/>
              <a:ahLst/>
              <a:cxnLst/>
              <a:rect l="l" t="t" r="r" b="b"/>
              <a:pathLst>
                <a:path w="37108" h="22936" extrusionOk="0">
                  <a:moveTo>
                    <a:pt x="0" y="0"/>
                  </a:moveTo>
                  <a:lnTo>
                    <a:pt x="5412" y="22936"/>
                  </a:lnTo>
                  <a:lnTo>
                    <a:pt x="37108" y="22936"/>
                  </a:lnTo>
                  <a:lnTo>
                    <a:pt x="363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8"/>
            <p:cNvSpPr/>
            <p:nvPr/>
          </p:nvSpPr>
          <p:spPr>
            <a:xfrm>
              <a:off x="5566725" y="2235897"/>
              <a:ext cx="895500" cy="689350"/>
            </a:xfrm>
            <a:custGeom>
              <a:avLst/>
              <a:gdLst/>
              <a:ahLst/>
              <a:cxnLst/>
              <a:rect l="l" t="t" r="r" b="b"/>
              <a:pathLst>
                <a:path w="35820" h="27574" extrusionOk="0">
                  <a:moveTo>
                    <a:pt x="20616" y="0"/>
                  </a:moveTo>
                  <a:lnTo>
                    <a:pt x="19070" y="3093"/>
                  </a:lnTo>
                  <a:lnTo>
                    <a:pt x="2062" y="3093"/>
                  </a:lnTo>
                  <a:lnTo>
                    <a:pt x="1" y="27574"/>
                  </a:lnTo>
                  <a:lnTo>
                    <a:pt x="31697" y="27574"/>
                  </a:lnTo>
                  <a:lnTo>
                    <a:pt x="35820" y="516"/>
                  </a:lnTo>
                  <a:lnTo>
                    <a:pt x="20616"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1" name="Google Shape;2031;p48"/>
          <p:cNvSpPr txBox="1">
            <a:spLocks noGrp="1"/>
          </p:cNvSpPr>
          <p:nvPr>
            <p:ph type="body" idx="4294967295"/>
          </p:nvPr>
        </p:nvSpPr>
        <p:spPr>
          <a:xfrm>
            <a:off x="267229" y="2001167"/>
            <a:ext cx="2205676" cy="1405636"/>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sz="1200"/>
              <a:t>P</a:t>
            </a:r>
            <a:r>
              <a:rPr lang="en-US" sz="1100"/>
              <a:t>otential issue: a user's order details may be intercepted by hackers. </a:t>
            </a:r>
          </a:p>
          <a:p>
            <a:pPr marL="0" lvl="0" indent="0" rtl="0">
              <a:spcBef>
                <a:spcPts val="0"/>
              </a:spcBef>
              <a:spcAft>
                <a:spcPts val="1600"/>
              </a:spcAft>
              <a:buNone/>
            </a:pPr>
            <a:r>
              <a:rPr lang="en-US" sz="1100"/>
              <a:t>Approach: Protect order details using </a:t>
            </a:r>
            <a:r>
              <a:rPr lang="en-US" sz="1100">
                <a:highlight>
                  <a:srgbClr val="97EFFC"/>
                </a:highlight>
              </a:rPr>
              <a:t>end-to-end encryption </a:t>
            </a:r>
          </a:p>
          <a:p>
            <a:pPr marL="0" lvl="0" indent="0" algn="r" rtl="0">
              <a:spcBef>
                <a:spcPts val="0"/>
              </a:spcBef>
              <a:spcAft>
                <a:spcPts val="1600"/>
              </a:spcAft>
              <a:buNone/>
            </a:pPr>
            <a:endParaRPr sz="1400"/>
          </a:p>
        </p:txBody>
      </p:sp>
      <p:sp>
        <p:nvSpPr>
          <p:cNvPr id="2032" name="Google Shape;2032;p48"/>
          <p:cNvSpPr txBox="1">
            <a:spLocks noGrp="1"/>
          </p:cNvSpPr>
          <p:nvPr>
            <p:ph type="title" idx="4294967295"/>
          </p:nvPr>
        </p:nvSpPr>
        <p:spPr>
          <a:xfrm>
            <a:off x="297452" y="1496035"/>
            <a:ext cx="2324118" cy="60290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1F1B51"/>
                </a:solidFill>
              </a:rPr>
              <a:t>2</a:t>
            </a:r>
            <a:r>
              <a:rPr lang="en" sz="1400">
                <a:solidFill>
                  <a:srgbClr val="1F1B51"/>
                </a:solidFill>
              </a:rPr>
              <a:t>.</a:t>
            </a:r>
            <a:r>
              <a:rPr lang="en-US" sz="1400">
                <a:solidFill>
                  <a:srgbClr val="1F1B51"/>
                </a:solidFill>
              </a:rPr>
              <a:t> </a:t>
            </a:r>
            <a:r>
              <a:rPr lang="en-US" sz="1600">
                <a:solidFill>
                  <a:srgbClr val="1F1B51"/>
                </a:solidFill>
              </a:rPr>
              <a:t>Check out and Enter Card Info</a:t>
            </a:r>
          </a:p>
        </p:txBody>
      </p:sp>
      <p:sp>
        <p:nvSpPr>
          <p:cNvPr id="2033" name="Google Shape;2033;p48"/>
          <p:cNvSpPr txBox="1">
            <a:spLocks noGrp="1"/>
          </p:cNvSpPr>
          <p:nvPr>
            <p:ph type="body" idx="4294967295"/>
          </p:nvPr>
        </p:nvSpPr>
        <p:spPr>
          <a:xfrm>
            <a:off x="165225" y="3754014"/>
            <a:ext cx="3444008" cy="1206138"/>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endParaRPr lang="en-US" sz="1400"/>
          </a:p>
          <a:p>
            <a:pPr marL="0" lvl="0" indent="0" rtl="0">
              <a:spcBef>
                <a:spcPts val="0"/>
              </a:spcBef>
              <a:spcAft>
                <a:spcPts val="1600"/>
              </a:spcAft>
              <a:buNone/>
            </a:pPr>
            <a:endParaRPr sz="1400"/>
          </a:p>
        </p:txBody>
      </p:sp>
      <p:sp>
        <p:nvSpPr>
          <p:cNvPr id="2034" name="Google Shape;2034;p48"/>
          <p:cNvSpPr txBox="1">
            <a:spLocks noGrp="1"/>
          </p:cNvSpPr>
          <p:nvPr>
            <p:ph type="title" idx="4294967295"/>
          </p:nvPr>
        </p:nvSpPr>
        <p:spPr>
          <a:xfrm>
            <a:off x="105820" y="3735344"/>
            <a:ext cx="2164744" cy="460319"/>
          </a:xfrm>
          <a:prstGeom prst="rect">
            <a:avLst/>
          </a:prstGeom>
        </p:spPr>
        <p:txBody>
          <a:bodyPr spcFirstLastPara="1" wrap="square" lIns="91425" tIns="91425" rIns="91425" bIns="91425" anchor="t" anchorCtr="0">
            <a:noAutofit/>
          </a:bodyPr>
          <a:lstStyle/>
          <a:p>
            <a:pPr algn="ctr"/>
            <a:r>
              <a:rPr lang="en-US" sz="1800">
                <a:solidFill>
                  <a:srgbClr val="1F1B51"/>
                </a:solidFill>
              </a:rPr>
              <a:t>1</a:t>
            </a:r>
            <a:r>
              <a:rPr lang="en-US" sz="1600">
                <a:solidFill>
                  <a:srgbClr val="1F1B51"/>
                </a:solidFill>
              </a:rPr>
              <a:t>. Select Goods</a:t>
            </a:r>
            <a:br>
              <a:rPr lang="en-US" sz="1200">
                <a:solidFill>
                  <a:srgbClr val="1F1B51"/>
                </a:solidFill>
              </a:rPr>
            </a:br>
            <a:endParaRPr lang="en-US" sz="1800">
              <a:solidFill>
                <a:srgbClr val="1F1B51"/>
              </a:solidFill>
            </a:endParaRPr>
          </a:p>
        </p:txBody>
      </p:sp>
      <p:sp>
        <p:nvSpPr>
          <p:cNvPr id="2035" name="Google Shape;2035;p48"/>
          <p:cNvSpPr txBox="1">
            <a:spLocks noGrp="1"/>
          </p:cNvSpPr>
          <p:nvPr>
            <p:ph type="body" idx="4294967295"/>
          </p:nvPr>
        </p:nvSpPr>
        <p:spPr>
          <a:xfrm>
            <a:off x="6041860" y="2260703"/>
            <a:ext cx="2990486" cy="1726510"/>
          </a:xfrm>
          <a:prstGeom prst="rect">
            <a:avLst/>
          </a:prstGeom>
        </p:spPr>
        <p:txBody>
          <a:bodyPr spcFirstLastPara="1" wrap="square" lIns="91425" tIns="91425" rIns="91425" bIns="91425" anchor="t" anchorCtr="0">
            <a:noAutofit/>
          </a:bodyPr>
          <a:lstStyle/>
          <a:p>
            <a:pPr marL="0" indent="0">
              <a:spcAft>
                <a:spcPts val="1600"/>
              </a:spcAft>
              <a:buNone/>
            </a:pPr>
            <a:r>
              <a:rPr lang="en-US" sz="1100"/>
              <a:t>Hackers may obtain user authorization information by various means and then use it for unauthorized payment transactions.</a:t>
            </a:r>
          </a:p>
          <a:p>
            <a:pPr marL="0" lvl="0" indent="0" algn="l" rtl="0">
              <a:spcBef>
                <a:spcPts val="0"/>
              </a:spcBef>
              <a:spcAft>
                <a:spcPts val="1600"/>
              </a:spcAft>
              <a:buNone/>
            </a:pPr>
            <a:r>
              <a:rPr lang="en-US" sz="1100"/>
              <a:t>Approach</a:t>
            </a:r>
            <a:r>
              <a:rPr lang="zh-CN" altLang="en-US" sz="1100"/>
              <a:t>：</a:t>
            </a:r>
            <a:endParaRPr lang="en-US" sz="1100">
              <a:highlight>
                <a:srgbClr val="97EFFC"/>
              </a:highlight>
            </a:endParaRPr>
          </a:p>
        </p:txBody>
      </p:sp>
      <p:sp>
        <p:nvSpPr>
          <p:cNvPr id="2036" name="Google Shape;2036;p48"/>
          <p:cNvSpPr txBox="1">
            <a:spLocks noGrp="1"/>
          </p:cNvSpPr>
          <p:nvPr>
            <p:ph type="title" idx="4294967295"/>
          </p:nvPr>
        </p:nvSpPr>
        <p:spPr>
          <a:xfrm>
            <a:off x="6004743" y="1986910"/>
            <a:ext cx="2507545" cy="4673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1F1B51"/>
                </a:solidFill>
              </a:rPr>
              <a:t>4.</a:t>
            </a:r>
            <a:r>
              <a:rPr lang="en" sz="1200">
                <a:solidFill>
                  <a:srgbClr val="1F1B51"/>
                </a:solidFill>
              </a:rPr>
              <a:t> </a:t>
            </a:r>
            <a:r>
              <a:rPr lang="en" sz="1600">
                <a:solidFill>
                  <a:srgbClr val="1F1B51"/>
                </a:solidFill>
              </a:rPr>
              <a:t>Authenticate User </a:t>
            </a:r>
          </a:p>
        </p:txBody>
      </p:sp>
      <p:sp>
        <p:nvSpPr>
          <p:cNvPr id="2038" name="Google Shape;2038;p48"/>
          <p:cNvSpPr txBox="1">
            <a:spLocks noGrp="1"/>
          </p:cNvSpPr>
          <p:nvPr>
            <p:ph type="title" idx="4294967295"/>
          </p:nvPr>
        </p:nvSpPr>
        <p:spPr>
          <a:xfrm>
            <a:off x="6061016" y="3365917"/>
            <a:ext cx="2217784" cy="5069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1F1B51"/>
                </a:solidFill>
              </a:rPr>
              <a:t>5. </a:t>
            </a:r>
            <a:r>
              <a:rPr lang="en-US" sz="1600">
                <a:solidFill>
                  <a:srgbClr val="1F1B51"/>
                </a:solidFill>
              </a:rPr>
              <a:t>Process Payment </a:t>
            </a:r>
          </a:p>
        </p:txBody>
      </p:sp>
      <p:cxnSp>
        <p:nvCxnSpPr>
          <p:cNvPr id="2039" name="Google Shape;2039;p48"/>
          <p:cNvCxnSpPr>
            <a:cxnSpLocks/>
          </p:cNvCxnSpPr>
          <p:nvPr/>
        </p:nvCxnSpPr>
        <p:spPr>
          <a:xfrm flipV="1">
            <a:off x="1974092" y="3050242"/>
            <a:ext cx="1166982" cy="954736"/>
          </a:xfrm>
          <a:prstGeom prst="bentConnector2">
            <a:avLst/>
          </a:prstGeom>
          <a:noFill/>
          <a:ln w="19050" cap="flat" cmpd="sng">
            <a:solidFill>
              <a:schemeClr val="accent2"/>
            </a:solidFill>
            <a:prstDash val="solid"/>
            <a:round/>
            <a:headEnd type="oval" w="med" len="med"/>
            <a:tailEnd type="oval" w="med" len="med"/>
          </a:ln>
        </p:spPr>
      </p:cxnSp>
      <p:cxnSp>
        <p:nvCxnSpPr>
          <p:cNvPr id="2040" name="Google Shape;2040;p48"/>
          <p:cNvCxnSpPr>
            <a:cxnSpLocks/>
          </p:cNvCxnSpPr>
          <p:nvPr/>
        </p:nvCxnSpPr>
        <p:spPr>
          <a:xfrm flipV="1">
            <a:off x="2018067" y="1725013"/>
            <a:ext cx="1736804" cy="285441"/>
          </a:xfrm>
          <a:prstGeom prst="bentConnector3">
            <a:avLst>
              <a:gd name="adj1" fmla="val 50000"/>
            </a:avLst>
          </a:prstGeom>
          <a:noFill/>
          <a:ln w="19050" cap="flat" cmpd="sng">
            <a:solidFill>
              <a:schemeClr val="accent2"/>
            </a:solidFill>
            <a:prstDash val="solid"/>
            <a:round/>
            <a:headEnd type="oval" w="med" len="med"/>
            <a:tailEnd type="oval" w="med" len="med"/>
          </a:ln>
        </p:spPr>
      </p:cxnSp>
      <p:cxnSp>
        <p:nvCxnSpPr>
          <p:cNvPr id="2041" name="Google Shape;2041;p48"/>
          <p:cNvCxnSpPr>
            <a:cxnSpLocks/>
          </p:cNvCxnSpPr>
          <p:nvPr/>
        </p:nvCxnSpPr>
        <p:spPr>
          <a:xfrm rot="10800000">
            <a:off x="4897381" y="1853301"/>
            <a:ext cx="1353863" cy="203185"/>
          </a:xfrm>
          <a:prstGeom prst="bentConnector2">
            <a:avLst/>
          </a:prstGeom>
          <a:noFill/>
          <a:ln w="19050" cap="flat" cmpd="sng">
            <a:solidFill>
              <a:schemeClr val="accent2"/>
            </a:solidFill>
            <a:prstDash val="solid"/>
            <a:round/>
            <a:headEnd type="oval" w="med" len="med"/>
            <a:tailEnd type="oval" w="med" len="med"/>
          </a:ln>
        </p:spPr>
      </p:cxnSp>
      <p:cxnSp>
        <p:nvCxnSpPr>
          <p:cNvPr id="2042" name="Google Shape;2042;p48"/>
          <p:cNvCxnSpPr>
            <a:cxnSpLocks/>
          </p:cNvCxnSpPr>
          <p:nvPr/>
        </p:nvCxnSpPr>
        <p:spPr>
          <a:xfrm rot="10800000">
            <a:off x="4702981" y="3737921"/>
            <a:ext cx="1345666" cy="866882"/>
          </a:xfrm>
          <a:prstGeom prst="bentConnector3">
            <a:avLst>
              <a:gd name="adj1" fmla="val 50000"/>
            </a:avLst>
          </a:prstGeom>
          <a:noFill/>
          <a:ln w="19050" cap="flat" cmpd="sng">
            <a:solidFill>
              <a:schemeClr val="accent2"/>
            </a:solidFill>
            <a:prstDash val="solid"/>
            <a:round/>
            <a:headEnd type="oval" w="med" len="med"/>
            <a:tailEnd type="oval" w="med" len="med"/>
          </a:ln>
        </p:spPr>
      </p:cxnSp>
      <p:sp>
        <p:nvSpPr>
          <p:cNvPr id="9" name="Google Shape;2032;p48">
            <a:extLst>
              <a:ext uri="{FF2B5EF4-FFF2-40B4-BE49-F238E27FC236}">
                <a16:creationId xmlns:a16="http://schemas.microsoft.com/office/drawing/2014/main" id="{1DA0CCFA-B3F4-0254-E718-CCD268594164}"/>
              </a:ext>
            </a:extLst>
          </p:cNvPr>
          <p:cNvSpPr txBox="1">
            <a:spLocks/>
          </p:cNvSpPr>
          <p:nvPr/>
        </p:nvSpPr>
        <p:spPr>
          <a:xfrm>
            <a:off x="2101202" y="746332"/>
            <a:ext cx="2851933" cy="6029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Viga"/>
              <a:buNone/>
              <a:defRPr sz="2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algn="ctr"/>
            <a:r>
              <a:rPr lang="en" sz="2000"/>
              <a:t>3</a:t>
            </a:r>
            <a:r>
              <a:rPr lang="en" sz="1600"/>
              <a:t>.</a:t>
            </a:r>
            <a:r>
              <a:rPr lang="en-US" sz="1800"/>
              <a:t> Process Payment request </a:t>
            </a:r>
          </a:p>
        </p:txBody>
      </p:sp>
      <p:sp>
        <p:nvSpPr>
          <p:cNvPr id="5" name="Google Shape;2035;p48">
            <a:extLst>
              <a:ext uri="{FF2B5EF4-FFF2-40B4-BE49-F238E27FC236}">
                <a16:creationId xmlns:a16="http://schemas.microsoft.com/office/drawing/2014/main" id="{A65A1857-3684-B3F8-D447-9CB3B6DE8954}"/>
              </a:ext>
            </a:extLst>
          </p:cNvPr>
          <p:cNvSpPr txBox="1">
            <a:spLocks/>
          </p:cNvSpPr>
          <p:nvPr/>
        </p:nvSpPr>
        <p:spPr>
          <a:xfrm>
            <a:off x="4959767" y="808144"/>
            <a:ext cx="3750730" cy="7983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2pPr>
            <a:lvl3pPr marL="1371600" marR="0" lvl="2"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3pPr>
            <a:lvl4pPr marL="1828800" marR="0" lvl="3"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4pPr>
            <a:lvl5pPr marL="2286000" marR="0" lvl="4"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5pPr>
            <a:lvl6pPr marL="2743200" marR="0" lvl="5"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6pPr>
            <a:lvl7pPr marL="3200400" marR="0" lvl="6"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7pPr>
            <a:lvl8pPr marL="3657600" marR="0" lvl="7"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8pPr>
            <a:lvl9pPr marL="4114800" marR="0" lvl="8" indent="-317500" algn="l" rtl="0">
              <a:lnSpc>
                <a:spcPct val="100000"/>
              </a:lnSpc>
              <a:spcBef>
                <a:spcPts val="1600"/>
              </a:spcBef>
              <a:spcAft>
                <a:spcPts val="160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9pPr>
          </a:lstStyle>
          <a:p>
            <a:pPr marL="0" indent="0">
              <a:spcAft>
                <a:spcPts val="1600"/>
              </a:spcAft>
              <a:buNone/>
            </a:pPr>
            <a:r>
              <a:rPr lang="en-US" sz="1100"/>
              <a:t>Potential issue: Sensitive card Information may be exposed and exploited by various merchant databases.</a:t>
            </a:r>
          </a:p>
          <a:p>
            <a:pPr marL="0" indent="0">
              <a:spcAft>
                <a:spcPts val="1600"/>
              </a:spcAft>
              <a:buNone/>
            </a:pPr>
            <a:r>
              <a:rPr lang="en-US" sz="1100"/>
              <a:t>Approach</a:t>
            </a:r>
            <a:r>
              <a:rPr lang="zh-CN" altLang="en-US" sz="1100"/>
              <a:t>：</a:t>
            </a:r>
            <a:r>
              <a:rPr lang="en-US" altLang="zh-CN" sz="1100">
                <a:highlight>
                  <a:srgbClr val="97EFFC"/>
                </a:highlight>
              </a:rPr>
              <a:t>Tokenization</a:t>
            </a:r>
            <a:endParaRPr lang="en-US" sz="1100"/>
          </a:p>
        </p:txBody>
      </p:sp>
      <p:sp>
        <p:nvSpPr>
          <p:cNvPr id="6" name="Google Shape;2031;p48">
            <a:extLst>
              <a:ext uri="{FF2B5EF4-FFF2-40B4-BE49-F238E27FC236}">
                <a16:creationId xmlns:a16="http://schemas.microsoft.com/office/drawing/2014/main" id="{834C9540-71CE-9149-D1D9-82B0BC187C30}"/>
              </a:ext>
            </a:extLst>
          </p:cNvPr>
          <p:cNvSpPr txBox="1">
            <a:spLocks/>
          </p:cNvSpPr>
          <p:nvPr/>
        </p:nvSpPr>
        <p:spPr>
          <a:xfrm>
            <a:off x="6087080" y="3613274"/>
            <a:ext cx="2723705" cy="14056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2pPr>
            <a:lvl3pPr marL="1371600" marR="0" lvl="2"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3pPr>
            <a:lvl4pPr marL="1828800" marR="0" lvl="3"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4pPr>
            <a:lvl5pPr marL="2286000" marR="0" lvl="4"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5pPr>
            <a:lvl6pPr marL="2743200" marR="0" lvl="5"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6pPr>
            <a:lvl7pPr marL="3200400" marR="0" lvl="6"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7pPr>
            <a:lvl8pPr marL="3657600" marR="0" lvl="7"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8pPr>
            <a:lvl9pPr marL="4114800" marR="0" lvl="8" indent="-317500" algn="l" rtl="0">
              <a:lnSpc>
                <a:spcPct val="100000"/>
              </a:lnSpc>
              <a:spcBef>
                <a:spcPts val="1600"/>
              </a:spcBef>
              <a:spcAft>
                <a:spcPts val="160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9pPr>
          </a:lstStyle>
          <a:p>
            <a:pPr marL="0" indent="0">
              <a:spcAft>
                <a:spcPts val="1600"/>
              </a:spcAft>
              <a:buFont typeface="DM Sans"/>
              <a:buNone/>
            </a:pPr>
            <a:r>
              <a:rPr lang="en-US" sz="1200"/>
              <a:t>P</a:t>
            </a:r>
            <a:r>
              <a:rPr lang="en-US" sz="1100"/>
              <a:t>otential issue: One-to-one mapping problem (pattern)</a:t>
            </a:r>
          </a:p>
          <a:p>
            <a:pPr marL="0" indent="0">
              <a:spcAft>
                <a:spcPts val="1600"/>
              </a:spcAft>
              <a:buFont typeface="DM Sans"/>
              <a:buNone/>
            </a:pPr>
            <a:r>
              <a:rPr lang="en-US" sz="1100"/>
              <a:t>Approach: Tokenization security standard: </a:t>
            </a:r>
            <a:r>
              <a:rPr lang="en-US" sz="1100">
                <a:highlight>
                  <a:srgbClr val="97EFFC"/>
                </a:highlight>
              </a:rPr>
              <a:t>PCI-DSS</a:t>
            </a:r>
            <a:endParaRPr lang="en-US" sz="1400">
              <a:highlight>
                <a:srgbClr val="97EFFC"/>
              </a:highlight>
            </a:endParaRPr>
          </a:p>
        </p:txBody>
      </p:sp>
    </p:spTree>
    <p:extLst>
      <p:ext uri="{BB962C8B-B14F-4D97-AF65-F5344CB8AC3E}">
        <p14:creationId xmlns:p14="http://schemas.microsoft.com/office/powerpoint/2010/main" val="330867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0FD31-3B02-1DC4-1640-905EE1A36DD9}"/>
              </a:ext>
            </a:extLst>
          </p:cNvPr>
          <p:cNvSpPr>
            <a:spLocks noGrp="1"/>
          </p:cNvSpPr>
          <p:nvPr>
            <p:ph type="title"/>
          </p:nvPr>
        </p:nvSpPr>
        <p:spPr>
          <a:xfrm>
            <a:off x="588918" y="93078"/>
            <a:ext cx="6084000" cy="539700"/>
          </a:xfrm>
        </p:spPr>
        <p:txBody>
          <a:bodyPr/>
          <a:lstStyle/>
          <a:p>
            <a:r>
              <a:rPr lang="en-US"/>
              <a:t>Payment Authentication</a:t>
            </a:r>
          </a:p>
        </p:txBody>
      </p:sp>
    </p:spTree>
    <p:extLst>
      <p:ext uri="{BB962C8B-B14F-4D97-AF65-F5344CB8AC3E}">
        <p14:creationId xmlns:p14="http://schemas.microsoft.com/office/powerpoint/2010/main" val="3574813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Picture 80">
            <a:extLst>
              <a:ext uri="{FF2B5EF4-FFF2-40B4-BE49-F238E27FC236}">
                <a16:creationId xmlns:a16="http://schemas.microsoft.com/office/drawing/2014/main" id="{D649E2B2-836B-176F-A35D-17FC45D2A07D}"/>
              </a:ext>
            </a:extLst>
          </p:cNvPr>
          <p:cNvPicPr>
            <a:picLocks noChangeAspect="1"/>
          </p:cNvPicPr>
          <p:nvPr/>
        </p:nvPicPr>
        <p:blipFill rotWithShape="1">
          <a:blip r:embed="rId3"/>
          <a:srcRect t="55128"/>
          <a:stretch/>
        </p:blipFill>
        <p:spPr>
          <a:xfrm>
            <a:off x="12695" y="603900"/>
            <a:ext cx="8910083" cy="403914"/>
          </a:xfrm>
          <a:prstGeom prst="rect">
            <a:avLst/>
          </a:prstGeom>
        </p:spPr>
      </p:pic>
      <p:sp>
        <p:nvSpPr>
          <p:cNvPr id="37" name="Rectangle 36">
            <a:extLst>
              <a:ext uri="{FF2B5EF4-FFF2-40B4-BE49-F238E27FC236}">
                <a16:creationId xmlns:a16="http://schemas.microsoft.com/office/drawing/2014/main" id="{5CA3F15E-EA01-3131-1373-72B65F82A1A6}"/>
              </a:ext>
            </a:extLst>
          </p:cNvPr>
          <p:cNvSpPr/>
          <p:nvPr/>
        </p:nvSpPr>
        <p:spPr>
          <a:xfrm>
            <a:off x="6071472" y="1041897"/>
            <a:ext cx="2285402" cy="2848947"/>
          </a:xfrm>
          <a:prstGeom prst="rect">
            <a:avLst/>
          </a:prstGeom>
          <a:noFill/>
          <a:ln w="38100">
            <a:solidFill>
              <a:srgbClr val="1F1B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Graphic 1" descr="User with solid fill">
            <a:extLst>
              <a:ext uri="{FF2B5EF4-FFF2-40B4-BE49-F238E27FC236}">
                <a16:creationId xmlns:a16="http://schemas.microsoft.com/office/drawing/2014/main" id="{3F9BF47E-81FB-BBE2-1FFD-7BF94F9338B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37046" y="1926860"/>
            <a:ext cx="736745" cy="736745"/>
          </a:xfrm>
          <a:prstGeom prst="rect">
            <a:avLst/>
          </a:prstGeom>
        </p:spPr>
      </p:pic>
      <p:pic>
        <p:nvPicPr>
          <p:cNvPr id="3" name="Graphic 2" descr="Web design with solid fill">
            <a:extLst>
              <a:ext uri="{FF2B5EF4-FFF2-40B4-BE49-F238E27FC236}">
                <a16:creationId xmlns:a16="http://schemas.microsoft.com/office/drawing/2014/main" id="{57CB76EB-DFBF-10C1-55D5-B70C8BAD4A8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413903" y="1883682"/>
            <a:ext cx="722998" cy="722998"/>
          </a:xfrm>
          <a:prstGeom prst="rect">
            <a:avLst/>
          </a:prstGeom>
        </p:spPr>
      </p:pic>
      <p:pic>
        <p:nvPicPr>
          <p:cNvPr id="6" name="Graphic 5" descr="Database with solid fill">
            <a:extLst>
              <a:ext uri="{FF2B5EF4-FFF2-40B4-BE49-F238E27FC236}">
                <a16:creationId xmlns:a16="http://schemas.microsoft.com/office/drawing/2014/main" id="{6731C0B4-462C-6248-8546-ED65D4F4495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048248" y="2817798"/>
            <a:ext cx="626372" cy="626372"/>
          </a:xfrm>
          <a:prstGeom prst="rect">
            <a:avLst/>
          </a:prstGeom>
        </p:spPr>
      </p:pic>
      <p:sp>
        <p:nvSpPr>
          <p:cNvPr id="7" name="U-turn Arrow 6">
            <a:extLst>
              <a:ext uri="{FF2B5EF4-FFF2-40B4-BE49-F238E27FC236}">
                <a16:creationId xmlns:a16="http://schemas.microsoft.com/office/drawing/2014/main" id="{29D33B81-4FBF-132A-9528-26506292B75F}"/>
              </a:ext>
            </a:extLst>
          </p:cNvPr>
          <p:cNvSpPr/>
          <p:nvPr/>
        </p:nvSpPr>
        <p:spPr>
          <a:xfrm>
            <a:off x="687912" y="877220"/>
            <a:ext cx="7668962" cy="152654"/>
          </a:xfrm>
          <a:prstGeom prst="uturnArrow">
            <a:avLst/>
          </a:prstGeom>
          <a:solidFill>
            <a:srgbClr val="1F1B5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U-turn Arrow 7">
            <a:extLst>
              <a:ext uri="{FF2B5EF4-FFF2-40B4-BE49-F238E27FC236}">
                <a16:creationId xmlns:a16="http://schemas.microsoft.com/office/drawing/2014/main" id="{D59F3893-A954-B1C0-6E2D-D779C0F91441}"/>
              </a:ext>
            </a:extLst>
          </p:cNvPr>
          <p:cNvSpPr/>
          <p:nvPr/>
        </p:nvSpPr>
        <p:spPr>
          <a:xfrm rot="10800000">
            <a:off x="705418" y="4034520"/>
            <a:ext cx="7668962" cy="67082"/>
          </a:xfrm>
          <a:prstGeom prst="uturnArrow">
            <a:avLst/>
          </a:prstGeom>
          <a:solidFill>
            <a:srgbClr val="1F1B51"/>
          </a:solidFill>
          <a:ln>
            <a:solidFill>
              <a:srgbClr val="1F1B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a:extLst>
              <a:ext uri="{FF2B5EF4-FFF2-40B4-BE49-F238E27FC236}">
                <a16:creationId xmlns:a16="http://schemas.microsoft.com/office/drawing/2014/main" id="{0DD31DE1-6690-3F96-1CB1-3A01044E8D9E}"/>
              </a:ext>
            </a:extLst>
          </p:cNvPr>
          <p:cNvSpPr txBox="1"/>
          <p:nvPr/>
        </p:nvSpPr>
        <p:spPr>
          <a:xfrm>
            <a:off x="3450625" y="4140896"/>
            <a:ext cx="2319851" cy="400110"/>
          </a:xfrm>
          <a:prstGeom prst="rect">
            <a:avLst/>
          </a:prstGeom>
          <a:noFill/>
        </p:spPr>
        <p:txBody>
          <a:bodyPr wrap="square" rtlCol="0">
            <a:spAutoFit/>
          </a:bodyPr>
          <a:lstStyle/>
          <a:p>
            <a:r>
              <a:rPr lang="en-US" sz="2000">
                <a:solidFill>
                  <a:schemeClr val="lt2"/>
                </a:solidFill>
                <a:highlight>
                  <a:srgbClr val="C0C0C0"/>
                </a:highlight>
                <a:latin typeface="Viga"/>
                <a:sym typeface="Viga"/>
              </a:rPr>
              <a:t>TLS : HANDSHAKE</a:t>
            </a:r>
          </a:p>
        </p:txBody>
      </p:sp>
      <p:sp>
        <p:nvSpPr>
          <p:cNvPr id="11" name="TextBox 10">
            <a:extLst>
              <a:ext uri="{FF2B5EF4-FFF2-40B4-BE49-F238E27FC236}">
                <a16:creationId xmlns:a16="http://schemas.microsoft.com/office/drawing/2014/main" id="{19641805-7FF1-8FC9-29BF-EC410B193460}"/>
              </a:ext>
            </a:extLst>
          </p:cNvPr>
          <p:cNvSpPr txBox="1"/>
          <p:nvPr/>
        </p:nvSpPr>
        <p:spPr>
          <a:xfrm>
            <a:off x="3496364" y="3704009"/>
            <a:ext cx="1996630" cy="369332"/>
          </a:xfrm>
          <a:prstGeom prst="rect">
            <a:avLst/>
          </a:prstGeom>
          <a:noFill/>
        </p:spPr>
        <p:txBody>
          <a:bodyPr wrap="square" rtlCol="0">
            <a:spAutoFit/>
          </a:bodyPr>
          <a:lstStyle/>
          <a:p>
            <a:r>
              <a:rPr lang="en-US" sz="1800">
                <a:solidFill>
                  <a:schemeClr val="lt2"/>
                </a:solidFill>
                <a:highlight>
                  <a:srgbClr val="C0C0C0"/>
                </a:highlight>
                <a:latin typeface="Viga"/>
                <a:sym typeface="Viga"/>
              </a:rPr>
              <a:t>‘HELLO,CLIENT’</a:t>
            </a:r>
          </a:p>
        </p:txBody>
      </p:sp>
      <p:sp>
        <p:nvSpPr>
          <p:cNvPr id="12" name="TextBox 11">
            <a:extLst>
              <a:ext uri="{FF2B5EF4-FFF2-40B4-BE49-F238E27FC236}">
                <a16:creationId xmlns:a16="http://schemas.microsoft.com/office/drawing/2014/main" id="{A14AA5C7-F8E2-0334-8246-5459175ECA3C}"/>
              </a:ext>
            </a:extLst>
          </p:cNvPr>
          <p:cNvSpPr txBox="1"/>
          <p:nvPr/>
        </p:nvSpPr>
        <p:spPr>
          <a:xfrm>
            <a:off x="404630" y="2543764"/>
            <a:ext cx="708854" cy="276999"/>
          </a:xfrm>
          <a:prstGeom prst="rect">
            <a:avLst/>
          </a:prstGeom>
          <a:noFill/>
        </p:spPr>
        <p:txBody>
          <a:bodyPr wrap="square" rtlCol="0">
            <a:spAutoFit/>
          </a:bodyPr>
          <a:lstStyle/>
          <a:p>
            <a:r>
              <a:rPr lang="en-US" sz="1200">
                <a:solidFill>
                  <a:schemeClr val="lt2"/>
                </a:solidFill>
                <a:highlight>
                  <a:srgbClr val="C0C0C0"/>
                </a:highlight>
                <a:latin typeface="Viga"/>
                <a:sym typeface="Viga"/>
              </a:rPr>
              <a:t>USER</a:t>
            </a:r>
          </a:p>
        </p:txBody>
      </p:sp>
      <p:sp>
        <p:nvSpPr>
          <p:cNvPr id="13" name="TextBox 12">
            <a:extLst>
              <a:ext uri="{FF2B5EF4-FFF2-40B4-BE49-F238E27FC236}">
                <a16:creationId xmlns:a16="http://schemas.microsoft.com/office/drawing/2014/main" id="{8196F4E9-F746-AA00-C938-81F9484CCBA8}"/>
              </a:ext>
            </a:extLst>
          </p:cNvPr>
          <p:cNvSpPr txBox="1"/>
          <p:nvPr/>
        </p:nvSpPr>
        <p:spPr>
          <a:xfrm>
            <a:off x="2393448" y="2471351"/>
            <a:ext cx="1433751" cy="461665"/>
          </a:xfrm>
          <a:prstGeom prst="rect">
            <a:avLst/>
          </a:prstGeom>
          <a:noFill/>
        </p:spPr>
        <p:txBody>
          <a:bodyPr wrap="square" rtlCol="0">
            <a:spAutoFit/>
          </a:bodyPr>
          <a:lstStyle/>
          <a:p>
            <a:r>
              <a:rPr lang="en-US" sz="1200">
                <a:solidFill>
                  <a:schemeClr val="lt2"/>
                </a:solidFill>
                <a:highlight>
                  <a:srgbClr val="C0C0C0"/>
                </a:highlight>
                <a:latin typeface="Viga"/>
                <a:sym typeface="Viga"/>
              </a:rPr>
              <a:t>WEB SERVER</a:t>
            </a:r>
          </a:p>
          <a:p>
            <a:r>
              <a:rPr lang="en-US" sz="1200">
                <a:solidFill>
                  <a:schemeClr val="lt2"/>
                </a:solidFill>
                <a:highlight>
                  <a:srgbClr val="C0C0C0"/>
                </a:highlight>
                <a:latin typeface="Viga"/>
                <a:sym typeface="Viga"/>
              </a:rPr>
              <a:t>MERCHANT</a:t>
            </a:r>
          </a:p>
        </p:txBody>
      </p:sp>
      <p:sp>
        <p:nvSpPr>
          <p:cNvPr id="14" name="U-turn Arrow 13">
            <a:extLst>
              <a:ext uri="{FF2B5EF4-FFF2-40B4-BE49-F238E27FC236}">
                <a16:creationId xmlns:a16="http://schemas.microsoft.com/office/drawing/2014/main" id="{97239CB2-B529-6F1D-B000-820476CA5352}"/>
              </a:ext>
            </a:extLst>
          </p:cNvPr>
          <p:cNvSpPr/>
          <p:nvPr/>
        </p:nvSpPr>
        <p:spPr>
          <a:xfrm>
            <a:off x="751566" y="1801734"/>
            <a:ext cx="1844269" cy="190286"/>
          </a:xfrm>
          <a:prstGeom prst="uturnArrow">
            <a:avLst/>
          </a:prstGeom>
          <a:solidFill>
            <a:srgbClr val="1F1B51"/>
          </a:solidFill>
          <a:ln w="3175">
            <a:solidFill>
              <a:srgbClr val="1F1B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TextBox 14">
            <a:extLst>
              <a:ext uri="{FF2B5EF4-FFF2-40B4-BE49-F238E27FC236}">
                <a16:creationId xmlns:a16="http://schemas.microsoft.com/office/drawing/2014/main" id="{8777DB9A-A565-95C7-5A9B-21513C8E2DC0}"/>
              </a:ext>
            </a:extLst>
          </p:cNvPr>
          <p:cNvSpPr txBox="1"/>
          <p:nvPr/>
        </p:nvSpPr>
        <p:spPr>
          <a:xfrm>
            <a:off x="1014641" y="1333904"/>
            <a:ext cx="1746186" cy="400110"/>
          </a:xfrm>
          <a:prstGeom prst="rect">
            <a:avLst/>
          </a:prstGeom>
          <a:noFill/>
        </p:spPr>
        <p:txBody>
          <a:bodyPr wrap="square" rtlCol="0">
            <a:spAutoFit/>
          </a:bodyPr>
          <a:lstStyle/>
          <a:p>
            <a:r>
              <a:rPr lang="en-US" sz="1000">
                <a:solidFill>
                  <a:schemeClr val="lt2"/>
                </a:solidFill>
                <a:latin typeface="Viga"/>
                <a:sym typeface="Viga"/>
              </a:rPr>
              <a:t>‘CARD NUMBER:123456789’</a:t>
            </a:r>
          </a:p>
        </p:txBody>
      </p:sp>
      <p:sp>
        <p:nvSpPr>
          <p:cNvPr id="16" name="TextBox 15">
            <a:extLst>
              <a:ext uri="{FF2B5EF4-FFF2-40B4-BE49-F238E27FC236}">
                <a16:creationId xmlns:a16="http://schemas.microsoft.com/office/drawing/2014/main" id="{FC69875D-DD7F-1317-1A09-6D5A9C010419}"/>
              </a:ext>
            </a:extLst>
          </p:cNvPr>
          <p:cNvSpPr txBox="1"/>
          <p:nvPr/>
        </p:nvSpPr>
        <p:spPr>
          <a:xfrm>
            <a:off x="3328911" y="2737297"/>
            <a:ext cx="1746186" cy="246221"/>
          </a:xfrm>
          <a:prstGeom prst="rect">
            <a:avLst/>
          </a:prstGeom>
          <a:noFill/>
        </p:spPr>
        <p:txBody>
          <a:bodyPr wrap="square" rtlCol="0">
            <a:spAutoFit/>
          </a:bodyPr>
          <a:lstStyle/>
          <a:p>
            <a:r>
              <a:rPr lang="en-US" sz="1000">
                <a:solidFill>
                  <a:srgbClr val="97EFFC"/>
                </a:solidFill>
                <a:latin typeface="Viga"/>
                <a:sym typeface="Viga"/>
              </a:rPr>
              <a:t>‘TOKEN:</a:t>
            </a:r>
            <a:r>
              <a:rPr lang="en-US" sz="1000" b="1">
                <a:solidFill>
                  <a:srgbClr val="97EFFC"/>
                </a:solidFill>
                <a:latin typeface="Viga"/>
                <a:sym typeface="Viga"/>
              </a:rPr>
              <a:t>**********</a:t>
            </a:r>
            <a:r>
              <a:rPr lang="en-US" sz="1000">
                <a:solidFill>
                  <a:srgbClr val="97EFFC"/>
                </a:solidFill>
                <a:latin typeface="Viga"/>
                <a:sym typeface="Viga"/>
              </a:rPr>
              <a:t>’</a:t>
            </a:r>
          </a:p>
        </p:txBody>
      </p:sp>
      <p:sp>
        <p:nvSpPr>
          <p:cNvPr id="18" name="U-turn Arrow 17">
            <a:extLst>
              <a:ext uri="{FF2B5EF4-FFF2-40B4-BE49-F238E27FC236}">
                <a16:creationId xmlns:a16="http://schemas.microsoft.com/office/drawing/2014/main" id="{C5788290-F1EF-B687-0547-312197407C3B}"/>
              </a:ext>
            </a:extLst>
          </p:cNvPr>
          <p:cNvSpPr/>
          <p:nvPr/>
        </p:nvSpPr>
        <p:spPr>
          <a:xfrm>
            <a:off x="2885074" y="1782961"/>
            <a:ext cx="2870478" cy="97425"/>
          </a:xfrm>
          <a:prstGeom prst="uturnArrow">
            <a:avLst/>
          </a:prstGeom>
          <a:solidFill>
            <a:srgbClr val="1F1B51"/>
          </a:solidFill>
          <a:ln>
            <a:solidFill>
              <a:srgbClr val="1F1B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19B871F0-B94B-35AD-F273-2901901284F1}"/>
              </a:ext>
            </a:extLst>
          </p:cNvPr>
          <p:cNvSpPr txBox="1"/>
          <p:nvPr/>
        </p:nvSpPr>
        <p:spPr>
          <a:xfrm>
            <a:off x="4657546" y="2349653"/>
            <a:ext cx="1433751" cy="646331"/>
          </a:xfrm>
          <a:prstGeom prst="rect">
            <a:avLst/>
          </a:prstGeom>
          <a:noFill/>
        </p:spPr>
        <p:txBody>
          <a:bodyPr wrap="square" rtlCol="0">
            <a:spAutoFit/>
          </a:bodyPr>
          <a:lstStyle/>
          <a:p>
            <a:r>
              <a:rPr lang="en-US" sz="1200">
                <a:solidFill>
                  <a:schemeClr val="lt2"/>
                </a:solidFill>
                <a:highlight>
                  <a:srgbClr val="C0C0C0"/>
                </a:highlight>
                <a:latin typeface="Viga"/>
                <a:sym typeface="Viga"/>
              </a:rPr>
              <a:t>TOKENIZATION SERVICE PROVIDER</a:t>
            </a:r>
          </a:p>
        </p:txBody>
      </p:sp>
      <p:sp>
        <p:nvSpPr>
          <p:cNvPr id="20" name="U-turn Arrow 19">
            <a:extLst>
              <a:ext uri="{FF2B5EF4-FFF2-40B4-BE49-F238E27FC236}">
                <a16:creationId xmlns:a16="http://schemas.microsoft.com/office/drawing/2014/main" id="{E291A1D4-E20B-BE13-16FF-700A4E6AD47B}"/>
              </a:ext>
            </a:extLst>
          </p:cNvPr>
          <p:cNvSpPr/>
          <p:nvPr/>
        </p:nvSpPr>
        <p:spPr>
          <a:xfrm rot="10800000">
            <a:off x="2767395" y="2986227"/>
            <a:ext cx="2994141" cy="61440"/>
          </a:xfrm>
          <a:prstGeom prst="uturnArrow">
            <a:avLst/>
          </a:prstGeom>
          <a:ln>
            <a:solidFill>
              <a:srgbClr val="1F1B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7AFE50D0-92A4-F448-5985-221170927217}"/>
              </a:ext>
            </a:extLst>
          </p:cNvPr>
          <p:cNvSpPr txBox="1"/>
          <p:nvPr/>
        </p:nvSpPr>
        <p:spPr>
          <a:xfrm>
            <a:off x="3610192" y="1427301"/>
            <a:ext cx="1746186" cy="400110"/>
          </a:xfrm>
          <a:prstGeom prst="rect">
            <a:avLst/>
          </a:prstGeom>
          <a:noFill/>
        </p:spPr>
        <p:txBody>
          <a:bodyPr wrap="square" rtlCol="0">
            <a:spAutoFit/>
          </a:bodyPr>
          <a:lstStyle/>
          <a:p>
            <a:r>
              <a:rPr lang="en-US" sz="1000">
                <a:solidFill>
                  <a:schemeClr val="lt2"/>
                </a:solidFill>
                <a:latin typeface="Viga"/>
                <a:sym typeface="Viga"/>
              </a:rPr>
              <a:t>‘TOKEN REQUEST:123456789’</a:t>
            </a:r>
          </a:p>
        </p:txBody>
      </p:sp>
      <p:pic>
        <p:nvPicPr>
          <p:cNvPr id="31" name="Graphic 30" descr="Ui Ux with solid fill">
            <a:extLst>
              <a:ext uri="{FF2B5EF4-FFF2-40B4-BE49-F238E27FC236}">
                <a16:creationId xmlns:a16="http://schemas.microsoft.com/office/drawing/2014/main" id="{33F33F73-4F39-E33F-CBEE-D17481FF143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371983" y="1648534"/>
            <a:ext cx="809678" cy="809678"/>
          </a:xfrm>
          <a:prstGeom prst="rect">
            <a:avLst/>
          </a:prstGeom>
        </p:spPr>
      </p:pic>
      <p:sp>
        <p:nvSpPr>
          <p:cNvPr id="32" name="TextBox 31">
            <a:extLst>
              <a:ext uri="{FF2B5EF4-FFF2-40B4-BE49-F238E27FC236}">
                <a16:creationId xmlns:a16="http://schemas.microsoft.com/office/drawing/2014/main" id="{8943E165-6240-7389-9436-A6E70A13AC74}"/>
              </a:ext>
            </a:extLst>
          </p:cNvPr>
          <p:cNvSpPr txBox="1"/>
          <p:nvPr/>
        </p:nvSpPr>
        <p:spPr>
          <a:xfrm>
            <a:off x="6940629" y="2349653"/>
            <a:ext cx="1433751" cy="246221"/>
          </a:xfrm>
          <a:prstGeom prst="rect">
            <a:avLst/>
          </a:prstGeom>
          <a:noFill/>
        </p:spPr>
        <p:txBody>
          <a:bodyPr wrap="square" rtlCol="0">
            <a:spAutoFit/>
          </a:bodyPr>
          <a:lstStyle/>
          <a:p>
            <a:r>
              <a:rPr lang="en-US" sz="1000">
                <a:solidFill>
                  <a:schemeClr val="lt2"/>
                </a:solidFill>
                <a:latin typeface="Viga"/>
                <a:sym typeface="Viga"/>
              </a:rPr>
              <a:t>CARD ISSUING BANK</a:t>
            </a:r>
          </a:p>
        </p:txBody>
      </p:sp>
      <p:sp>
        <p:nvSpPr>
          <p:cNvPr id="33" name="TextBox 32">
            <a:extLst>
              <a:ext uri="{FF2B5EF4-FFF2-40B4-BE49-F238E27FC236}">
                <a16:creationId xmlns:a16="http://schemas.microsoft.com/office/drawing/2014/main" id="{683D999C-EAAE-9B9C-9F25-153F2639AB50}"/>
              </a:ext>
            </a:extLst>
          </p:cNvPr>
          <p:cNvSpPr txBox="1"/>
          <p:nvPr/>
        </p:nvSpPr>
        <p:spPr>
          <a:xfrm>
            <a:off x="6038855" y="1597356"/>
            <a:ext cx="1746186" cy="400110"/>
          </a:xfrm>
          <a:prstGeom prst="rect">
            <a:avLst/>
          </a:prstGeom>
          <a:noFill/>
        </p:spPr>
        <p:txBody>
          <a:bodyPr wrap="square" rtlCol="0">
            <a:spAutoFit/>
          </a:bodyPr>
          <a:lstStyle/>
          <a:p>
            <a:r>
              <a:rPr lang="en-US" sz="1000" b="1">
                <a:solidFill>
                  <a:srgbClr val="97EFFC"/>
                </a:solidFill>
                <a:latin typeface="Viga"/>
                <a:sym typeface="Viga"/>
              </a:rPr>
              <a:t>‘TOKEN GENERATION :**********’</a:t>
            </a:r>
          </a:p>
        </p:txBody>
      </p:sp>
      <p:sp>
        <p:nvSpPr>
          <p:cNvPr id="35" name="TextBox 34">
            <a:extLst>
              <a:ext uri="{FF2B5EF4-FFF2-40B4-BE49-F238E27FC236}">
                <a16:creationId xmlns:a16="http://schemas.microsoft.com/office/drawing/2014/main" id="{07CFCAB8-CFC8-DC22-26BF-8B17500C498F}"/>
              </a:ext>
            </a:extLst>
          </p:cNvPr>
          <p:cNvSpPr txBox="1"/>
          <p:nvPr/>
        </p:nvSpPr>
        <p:spPr>
          <a:xfrm>
            <a:off x="7303463" y="1155530"/>
            <a:ext cx="1171576" cy="553998"/>
          </a:xfrm>
          <a:prstGeom prst="rect">
            <a:avLst/>
          </a:prstGeom>
          <a:noFill/>
        </p:spPr>
        <p:txBody>
          <a:bodyPr wrap="square" rtlCol="0">
            <a:spAutoFit/>
          </a:bodyPr>
          <a:lstStyle/>
          <a:p>
            <a:r>
              <a:rPr lang="en-US" sz="1000">
                <a:solidFill>
                  <a:schemeClr val="lt2"/>
                </a:solidFill>
                <a:latin typeface="Viga"/>
                <a:sym typeface="Viga"/>
              </a:rPr>
              <a:t>‘PAYMENT CLEARANCE &amp; SETTLEMENT</a:t>
            </a:r>
          </a:p>
        </p:txBody>
      </p:sp>
      <p:sp>
        <p:nvSpPr>
          <p:cNvPr id="47" name="TextBox 46">
            <a:extLst>
              <a:ext uri="{FF2B5EF4-FFF2-40B4-BE49-F238E27FC236}">
                <a16:creationId xmlns:a16="http://schemas.microsoft.com/office/drawing/2014/main" id="{B87B2E8D-777D-A196-8000-FDA5E979542D}"/>
              </a:ext>
            </a:extLst>
          </p:cNvPr>
          <p:cNvSpPr txBox="1"/>
          <p:nvPr/>
        </p:nvSpPr>
        <p:spPr>
          <a:xfrm>
            <a:off x="7208952" y="2896149"/>
            <a:ext cx="1087708" cy="246221"/>
          </a:xfrm>
          <a:prstGeom prst="rect">
            <a:avLst/>
          </a:prstGeom>
          <a:noFill/>
          <a:ln>
            <a:solidFill>
              <a:schemeClr val="accent1"/>
            </a:solidFill>
          </a:ln>
        </p:spPr>
        <p:txBody>
          <a:bodyPr wrap="square" rtlCol="0">
            <a:spAutoFit/>
          </a:bodyPr>
          <a:lstStyle/>
          <a:p>
            <a:r>
              <a:rPr lang="en-US" sz="1000"/>
              <a:t>CARD INFOR 1</a:t>
            </a:r>
          </a:p>
        </p:txBody>
      </p:sp>
      <p:sp>
        <p:nvSpPr>
          <p:cNvPr id="49" name="TextBox 48">
            <a:extLst>
              <a:ext uri="{FF2B5EF4-FFF2-40B4-BE49-F238E27FC236}">
                <a16:creationId xmlns:a16="http://schemas.microsoft.com/office/drawing/2014/main" id="{8A7CEE43-1FEF-C163-5255-7E558AF20E4C}"/>
              </a:ext>
            </a:extLst>
          </p:cNvPr>
          <p:cNvSpPr txBox="1"/>
          <p:nvPr/>
        </p:nvSpPr>
        <p:spPr>
          <a:xfrm>
            <a:off x="6134018" y="3263777"/>
            <a:ext cx="926863" cy="246221"/>
          </a:xfrm>
          <a:prstGeom prst="rect">
            <a:avLst/>
          </a:prstGeom>
          <a:noFill/>
          <a:ln>
            <a:solidFill>
              <a:schemeClr val="accent1"/>
            </a:solidFill>
          </a:ln>
        </p:spPr>
        <p:txBody>
          <a:bodyPr wrap="square" rtlCol="0">
            <a:spAutoFit/>
          </a:bodyPr>
          <a:lstStyle/>
          <a:p>
            <a:r>
              <a:rPr lang="en-US" sz="1000"/>
              <a:t>TOKEN 2</a:t>
            </a:r>
          </a:p>
        </p:txBody>
      </p:sp>
      <p:sp>
        <p:nvSpPr>
          <p:cNvPr id="50" name="TextBox 49">
            <a:extLst>
              <a:ext uri="{FF2B5EF4-FFF2-40B4-BE49-F238E27FC236}">
                <a16:creationId xmlns:a16="http://schemas.microsoft.com/office/drawing/2014/main" id="{E44C7117-4AC9-1167-4955-409E304ACEF9}"/>
              </a:ext>
            </a:extLst>
          </p:cNvPr>
          <p:cNvSpPr txBox="1"/>
          <p:nvPr/>
        </p:nvSpPr>
        <p:spPr>
          <a:xfrm>
            <a:off x="7208152" y="3247165"/>
            <a:ext cx="1105498" cy="246221"/>
          </a:xfrm>
          <a:prstGeom prst="rect">
            <a:avLst/>
          </a:prstGeom>
          <a:noFill/>
          <a:ln>
            <a:solidFill>
              <a:schemeClr val="accent1"/>
            </a:solidFill>
          </a:ln>
        </p:spPr>
        <p:txBody>
          <a:bodyPr wrap="square" rtlCol="0">
            <a:spAutoFit/>
          </a:bodyPr>
          <a:lstStyle/>
          <a:p>
            <a:r>
              <a:rPr lang="en-US" sz="1000"/>
              <a:t>CARD INFOR 2</a:t>
            </a:r>
          </a:p>
        </p:txBody>
      </p:sp>
      <p:sp>
        <p:nvSpPr>
          <p:cNvPr id="51" name="TextBox 50">
            <a:extLst>
              <a:ext uri="{FF2B5EF4-FFF2-40B4-BE49-F238E27FC236}">
                <a16:creationId xmlns:a16="http://schemas.microsoft.com/office/drawing/2014/main" id="{BDAA2FBE-FDED-DD42-CE10-4A5E3E2943F3}"/>
              </a:ext>
            </a:extLst>
          </p:cNvPr>
          <p:cNvSpPr txBox="1"/>
          <p:nvPr/>
        </p:nvSpPr>
        <p:spPr>
          <a:xfrm>
            <a:off x="7217047" y="3563071"/>
            <a:ext cx="1087708" cy="246221"/>
          </a:xfrm>
          <a:prstGeom prst="rect">
            <a:avLst/>
          </a:prstGeom>
          <a:noFill/>
          <a:ln>
            <a:solidFill>
              <a:schemeClr val="accent1"/>
            </a:solidFill>
          </a:ln>
        </p:spPr>
        <p:txBody>
          <a:bodyPr wrap="square" rtlCol="0">
            <a:spAutoFit/>
          </a:bodyPr>
          <a:lstStyle/>
          <a:p>
            <a:r>
              <a:rPr lang="en-US" sz="1000"/>
              <a:t>CARD INFOR 3</a:t>
            </a:r>
          </a:p>
        </p:txBody>
      </p:sp>
      <p:sp>
        <p:nvSpPr>
          <p:cNvPr id="52" name="TextBox 51">
            <a:extLst>
              <a:ext uri="{FF2B5EF4-FFF2-40B4-BE49-F238E27FC236}">
                <a16:creationId xmlns:a16="http://schemas.microsoft.com/office/drawing/2014/main" id="{D98A47B9-020E-3102-E1A7-3B1A1B75D809}"/>
              </a:ext>
            </a:extLst>
          </p:cNvPr>
          <p:cNvSpPr txBox="1"/>
          <p:nvPr/>
        </p:nvSpPr>
        <p:spPr>
          <a:xfrm>
            <a:off x="6106646" y="3556798"/>
            <a:ext cx="954235" cy="246221"/>
          </a:xfrm>
          <a:prstGeom prst="rect">
            <a:avLst/>
          </a:prstGeom>
          <a:noFill/>
          <a:ln>
            <a:solidFill>
              <a:schemeClr val="accent1"/>
            </a:solidFill>
          </a:ln>
        </p:spPr>
        <p:txBody>
          <a:bodyPr wrap="square" rtlCol="0">
            <a:spAutoFit/>
          </a:bodyPr>
          <a:lstStyle/>
          <a:p>
            <a:r>
              <a:rPr lang="en-US" sz="1000"/>
              <a:t>TOKEN 3</a:t>
            </a:r>
          </a:p>
        </p:txBody>
      </p:sp>
      <mc:AlternateContent xmlns:mc="http://schemas.openxmlformats.org/markup-compatibility/2006">
        <mc:Choice xmlns:p14="http://schemas.microsoft.com/office/powerpoint/2010/main" Requires="p14">
          <p:contentPart p14:bwMode="auto" r:id="rId12">
            <p14:nvContentPartPr>
              <p14:cNvPr id="55" name="Ink 54">
                <a:extLst>
                  <a:ext uri="{FF2B5EF4-FFF2-40B4-BE49-F238E27FC236}">
                    <a16:creationId xmlns:a16="http://schemas.microsoft.com/office/drawing/2014/main" id="{F009B0B4-DDF5-C506-9299-0C97A90B1592}"/>
                  </a:ext>
                </a:extLst>
              </p14:cNvPr>
              <p14:cNvContentPartPr/>
              <p14:nvPr/>
            </p14:nvContentPartPr>
            <p14:xfrm>
              <a:off x="5992178" y="1956884"/>
              <a:ext cx="107280" cy="360"/>
            </p14:xfrm>
          </p:contentPart>
        </mc:Choice>
        <mc:Fallback>
          <p:pic>
            <p:nvPicPr>
              <p:cNvPr id="55" name="Ink 54">
                <a:extLst>
                  <a:ext uri="{FF2B5EF4-FFF2-40B4-BE49-F238E27FC236}">
                    <a16:creationId xmlns:a16="http://schemas.microsoft.com/office/drawing/2014/main" id="{F009B0B4-DDF5-C506-9299-0C97A90B1592}"/>
                  </a:ext>
                </a:extLst>
              </p:cNvPr>
              <p:cNvPicPr/>
              <p:nvPr/>
            </p:nvPicPr>
            <p:blipFill>
              <a:blip r:embed="rId13"/>
              <a:stretch>
                <a:fillRect/>
              </a:stretch>
            </p:blipFill>
            <p:spPr>
              <a:xfrm>
                <a:off x="5938178" y="1848884"/>
                <a:ext cx="21492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56" name="Ink 55">
                <a:extLst>
                  <a:ext uri="{FF2B5EF4-FFF2-40B4-BE49-F238E27FC236}">
                    <a16:creationId xmlns:a16="http://schemas.microsoft.com/office/drawing/2014/main" id="{5BEA3BBC-81B2-1EA3-99B7-C86B61607BAA}"/>
                  </a:ext>
                </a:extLst>
              </p14:cNvPr>
              <p14:cNvContentPartPr/>
              <p14:nvPr/>
            </p14:nvContentPartPr>
            <p14:xfrm>
              <a:off x="6039698" y="1929164"/>
              <a:ext cx="94320" cy="55800"/>
            </p14:xfrm>
          </p:contentPart>
        </mc:Choice>
        <mc:Fallback>
          <p:pic>
            <p:nvPicPr>
              <p:cNvPr id="56" name="Ink 55">
                <a:extLst>
                  <a:ext uri="{FF2B5EF4-FFF2-40B4-BE49-F238E27FC236}">
                    <a16:creationId xmlns:a16="http://schemas.microsoft.com/office/drawing/2014/main" id="{5BEA3BBC-81B2-1EA3-99B7-C86B61607BAA}"/>
                  </a:ext>
                </a:extLst>
              </p:cNvPr>
              <p:cNvPicPr/>
              <p:nvPr/>
            </p:nvPicPr>
            <p:blipFill>
              <a:blip r:embed="rId15"/>
              <a:stretch>
                <a:fillRect/>
              </a:stretch>
            </p:blipFill>
            <p:spPr>
              <a:xfrm>
                <a:off x="5985698" y="1821164"/>
                <a:ext cx="201960" cy="27144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58" name="Ink 57">
                <a:extLst>
                  <a:ext uri="{FF2B5EF4-FFF2-40B4-BE49-F238E27FC236}">
                    <a16:creationId xmlns:a16="http://schemas.microsoft.com/office/drawing/2014/main" id="{988C3F2A-51FF-A4DF-09BF-42AA38DDC0D4}"/>
                  </a:ext>
                </a:extLst>
              </p14:cNvPr>
              <p14:cNvContentPartPr/>
              <p14:nvPr/>
            </p14:nvContentPartPr>
            <p14:xfrm>
              <a:off x="6035767" y="1843685"/>
              <a:ext cx="197640" cy="317520"/>
            </p14:xfrm>
          </p:contentPart>
        </mc:Choice>
        <mc:Fallback>
          <p:pic>
            <p:nvPicPr>
              <p:cNvPr id="58" name="Ink 57">
                <a:extLst>
                  <a:ext uri="{FF2B5EF4-FFF2-40B4-BE49-F238E27FC236}">
                    <a16:creationId xmlns:a16="http://schemas.microsoft.com/office/drawing/2014/main" id="{988C3F2A-51FF-A4DF-09BF-42AA38DDC0D4}"/>
                  </a:ext>
                </a:extLst>
              </p:cNvPr>
              <p:cNvPicPr/>
              <p:nvPr/>
            </p:nvPicPr>
            <p:blipFill>
              <a:blip r:embed="rId17"/>
              <a:stretch>
                <a:fillRect/>
              </a:stretch>
            </p:blipFill>
            <p:spPr>
              <a:xfrm>
                <a:off x="6017767" y="1825705"/>
                <a:ext cx="233280" cy="35312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59" name="Ink 58">
                <a:extLst>
                  <a:ext uri="{FF2B5EF4-FFF2-40B4-BE49-F238E27FC236}">
                    <a16:creationId xmlns:a16="http://schemas.microsoft.com/office/drawing/2014/main" id="{76AB9D02-AD7B-5A2A-80EB-F48CCF5B5CEA}"/>
                  </a:ext>
                </a:extLst>
              </p14:cNvPr>
              <p14:cNvContentPartPr/>
              <p14:nvPr/>
            </p14:nvContentPartPr>
            <p14:xfrm>
              <a:off x="6058962" y="2174809"/>
              <a:ext cx="27000" cy="286560"/>
            </p14:xfrm>
          </p:contentPart>
        </mc:Choice>
        <mc:Fallback>
          <p:pic>
            <p:nvPicPr>
              <p:cNvPr id="59" name="Ink 58">
                <a:extLst>
                  <a:ext uri="{FF2B5EF4-FFF2-40B4-BE49-F238E27FC236}">
                    <a16:creationId xmlns:a16="http://schemas.microsoft.com/office/drawing/2014/main" id="{76AB9D02-AD7B-5A2A-80EB-F48CCF5B5CEA}"/>
                  </a:ext>
                </a:extLst>
              </p:cNvPr>
              <p:cNvPicPr/>
              <p:nvPr/>
            </p:nvPicPr>
            <p:blipFill>
              <a:blip r:embed="rId19"/>
              <a:stretch>
                <a:fillRect/>
              </a:stretch>
            </p:blipFill>
            <p:spPr>
              <a:xfrm>
                <a:off x="6040962" y="2156786"/>
                <a:ext cx="62640" cy="322245"/>
              </a:xfrm>
              <a:prstGeom prst="rect">
                <a:avLst/>
              </a:prstGeom>
            </p:spPr>
          </p:pic>
        </mc:Fallback>
      </mc:AlternateContent>
      <p:sp>
        <p:nvSpPr>
          <p:cNvPr id="60" name="TextBox 59">
            <a:extLst>
              <a:ext uri="{FF2B5EF4-FFF2-40B4-BE49-F238E27FC236}">
                <a16:creationId xmlns:a16="http://schemas.microsoft.com/office/drawing/2014/main" id="{C2EFD821-D3CD-8759-AB8F-CF662CFACFE4}"/>
              </a:ext>
            </a:extLst>
          </p:cNvPr>
          <p:cNvSpPr txBox="1"/>
          <p:nvPr/>
        </p:nvSpPr>
        <p:spPr>
          <a:xfrm>
            <a:off x="2100924" y="3351698"/>
            <a:ext cx="1199511" cy="400110"/>
          </a:xfrm>
          <a:prstGeom prst="rect">
            <a:avLst/>
          </a:prstGeom>
          <a:noFill/>
        </p:spPr>
        <p:txBody>
          <a:bodyPr wrap="square" rtlCol="0">
            <a:spAutoFit/>
          </a:bodyPr>
          <a:lstStyle/>
          <a:p>
            <a:r>
              <a:rPr lang="en-US" sz="1000">
                <a:solidFill>
                  <a:schemeClr val="lt2"/>
                </a:solidFill>
                <a:latin typeface="Viga"/>
                <a:sym typeface="Viga"/>
              </a:rPr>
              <a:t>‘TOKEN </a:t>
            </a:r>
          </a:p>
          <a:p>
            <a:r>
              <a:rPr lang="en-US" sz="1000">
                <a:solidFill>
                  <a:schemeClr val="lt2"/>
                </a:solidFill>
                <a:latin typeface="Viga"/>
                <a:sym typeface="Viga"/>
              </a:rPr>
              <a:t>STORAGE 1’</a:t>
            </a:r>
          </a:p>
        </p:txBody>
      </p:sp>
      <p:sp>
        <p:nvSpPr>
          <p:cNvPr id="61" name="TextBox 60">
            <a:extLst>
              <a:ext uri="{FF2B5EF4-FFF2-40B4-BE49-F238E27FC236}">
                <a16:creationId xmlns:a16="http://schemas.microsoft.com/office/drawing/2014/main" id="{C1DA0591-084F-39D3-2885-52732D309F03}"/>
              </a:ext>
            </a:extLst>
          </p:cNvPr>
          <p:cNvSpPr txBox="1"/>
          <p:nvPr/>
        </p:nvSpPr>
        <p:spPr>
          <a:xfrm>
            <a:off x="1201388" y="2793830"/>
            <a:ext cx="922976" cy="215444"/>
          </a:xfrm>
          <a:prstGeom prst="rect">
            <a:avLst/>
          </a:prstGeom>
          <a:noFill/>
          <a:ln>
            <a:solidFill>
              <a:srgbClr val="1F1B51"/>
            </a:solidFill>
          </a:ln>
        </p:spPr>
        <p:txBody>
          <a:bodyPr wrap="square" rtlCol="0">
            <a:spAutoFit/>
          </a:bodyPr>
          <a:lstStyle/>
          <a:p>
            <a:r>
              <a:rPr lang="en-US" sz="800"/>
              <a:t>TOKEN 1</a:t>
            </a:r>
          </a:p>
        </p:txBody>
      </p:sp>
      <p:pic>
        <p:nvPicPr>
          <p:cNvPr id="4" name="Graphic 3" descr="Lock with solid fill">
            <a:extLst>
              <a:ext uri="{FF2B5EF4-FFF2-40B4-BE49-F238E27FC236}">
                <a16:creationId xmlns:a16="http://schemas.microsoft.com/office/drawing/2014/main" id="{21D7A529-0904-B55A-9216-44AB6B11DA06}"/>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5607411" y="1725277"/>
            <a:ext cx="809678" cy="809678"/>
          </a:xfrm>
          <a:prstGeom prst="rect">
            <a:avLst/>
          </a:prstGeom>
        </p:spPr>
      </p:pic>
      <p:sp>
        <p:nvSpPr>
          <p:cNvPr id="66" name="TextBox 65">
            <a:extLst>
              <a:ext uri="{FF2B5EF4-FFF2-40B4-BE49-F238E27FC236}">
                <a16:creationId xmlns:a16="http://schemas.microsoft.com/office/drawing/2014/main" id="{FCE1DD4F-4730-9330-0903-E6B26EB10639}"/>
              </a:ext>
            </a:extLst>
          </p:cNvPr>
          <p:cNvSpPr txBox="1"/>
          <p:nvPr/>
        </p:nvSpPr>
        <p:spPr>
          <a:xfrm>
            <a:off x="5215906" y="3139660"/>
            <a:ext cx="1199511" cy="400110"/>
          </a:xfrm>
          <a:prstGeom prst="rect">
            <a:avLst/>
          </a:prstGeom>
          <a:noFill/>
        </p:spPr>
        <p:txBody>
          <a:bodyPr wrap="square" rtlCol="0">
            <a:spAutoFit/>
          </a:bodyPr>
          <a:lstStyle/>
          <a:p>
            <a:r>
              <a:rPr lang="en-US" sz="1000">
                <a:solidFill>
                  <a:schemeClr val="lt2"/>
                </a:solidFill>
                <a:latin typeface="Viga"/>
                <a:sym typeface="Viga"/>
              </a:rPr>
              <a:t>‘TOKEN </a:t>
            </a:r>
          </a:p>
          <a:p>
            <a:r>
              <a:rPr lang="en-US" sz="1000">
                <a:solidFill>
                  <a:schemeClr val="lt2"/>
                </a:solidFill>
                <a:latin typeface="Viga"/>
                <a:sym typeface="Viga"/>
              </a:rPr>
              <a:t>STORAGE 2’</a:t>
            </a:r>
          </a:p>
        </p:txBody>
      </p:sp>
      <p:sp>
        <p:nvSpPr>
          <p:cNvPr id="67" name="TextBox 66">
            <a:extLst>
              <a:ext uri="{FF2B5EF4-FFF2-40B4-BE49-F238E27FC236}">
                <a16:creationId xmlns:a16="http://schemas.microsoft.com/office/drawing/2014/main" id="{ACA931AD-96EF-4DA7-91D5-195366F3A8EA}"/>
              </a:ext>
            </a:extLst>
          </p:cNvPr>
          <p:cNvSpPr txBox="1"/>
          <p:nvPr/>
        </p:nvSpPr>
        <p:spPr>
          <a:xfrm>
            <a:off x="1205729" y="3041056"/>
            <a:ext cx="922976" cy="215444"/>
          </a:xfrm>
          <a:prstGeom prst="rect">
            <a:avLst/>
          </a:prstGeom>
          <a:noFill/>
          <a:ln>
            <a:solidFill>
              <a:srgbClr val="1F1B51"/>
            </a:solidFill>
          </a:ln>
        </p:spPr>
        <p:txBody>
          <a:bodyPr wrap="square" rtlCol="0">
            <a:spAutoFit/>
          </a:bodyPr>
          <a:lstStyle/>
          <a:p>
            <a:r>
              <a:rPr lang="en-US" sz="800"/>
              <a:t>TOKEN 2</a:t>
            </a:r>
          </a:p>
        </p:txBody>
      </p:sp>
      <p:sp>
        <p:nvSpPr>
          <p:cNvPr id="68" name="TextBox 67">
            <a:extLst>
              <a:ext uri="{FF2B5EF4-FFF2-40B4-BE49-F238E27FC236}">
                <a16:creationId xmlns:a16="http://schemas.microsoft.com/office/drawing/2014/main" id="{2016C477-A97B-D35D-626E-3237B1478E9F}"/>
              </a:ext>
            </a:extLst>
          </p:cNvPr>
          <p:cNvSpPr txBox="1"/>
          <p:nvPr/>
        </p:nvSpPr>
        <p:spPr>
          <a:xfrm>
            <a:off x="1201388" y="3310492"/>
            <a:ext cx="922976" cy="215444"/>
          </a:xfrm>
          <a:prstGeom prst="rect">
            <a:avLst/>
          </a:prstGeom>
          <a:noFill/>
          <a:ln>
            <a:solidFill>
              <a:schemeClr val="accent1"/>
            </a:solidFill>
          </a:ln>
        </p:spPr>
        <p:txBody>
          <a:bodyPr wrap="square" rtlCol="0">
            <a:spAutoFit/>
          </a:bodyPr>
          <a:lstStyle/>
          <a:p>
            <a:r>
              <a:rPr lang="en-US" sz="800"/>
              <a:t>TOKEN 3</a:t>
            </a:r>
          </a:p>
        </p:txBody>
      </p:sp>
      <p:sp>
        <p:nvSpPr>
          <p:cNvPr id="69" name="TextBox 68">
            <a:extLst>
              <a:ext uri="{FF2B5EF4-FFF2-40B4-BE49-F238E27FC236}">
                <a16:creationId xmlns:a16="http://schemas.microsoft.com/office/drawing/2014/main" id="{00794DCD-57F7-FBDF-101A-AE206E5C07E0}"/>
              </a:ext>
            </a:extLst>
          </p:cNvPr>
          <p:cNvSpPr txBox="1"/>
          <p:nvPr/>
        </p:nvSpPr>
        <p:spPr>
          <a:xfrm>
            <a:off x="1189668" y="3718177"/>
            <a:ext cx="922976" cy="215444"/>
          </a:xfrm>
          <a:prstGeom prst="rect">
            <a:avLst/>
          </a:prstGeom>
          <a:noFill/>
          <a:ln>
            <a:solidFill>
              <a:srgbClr val="1F1B51"/>
            </a:solidFill>
          </a:ln>
        </p:spPr>
        <p:txBody>
          <a:bodyPr wrap="square" rtlCol="0">
            <a:spAutoFit/>
          </a:bodyPr>
          <a:lstStyle/>
          <a:p>
            <a:r>
              <a:rPr lang="en-US" sz="800"/>
              <a:t>TOKEN N</a:t>
            </a:r>
          </a:p>
        </p:txBody>
      </p:sp>
      <p:sp>
        <p:nvSpPr>
          <p:cNvPr id="70" name="Title 6">
            <a:extLst>
              <a:ext uri="{FF2B5EF4-FFF2-40B4-BE49-F238E27FC236}">
                <a16:creationId xmlns:a16="http://schemas.microsoft.com/office/drawing/2014/main" id="{300B329C-41A0-FEC3-B75D-801F3FE1EBC2}"/>
              </a:ext>
            </a:extLst>
          </p:cNvPr>
          <p:cNvSpPr txBox="1">
            <a:spLocks/>
          </p:cNvSpPr>
          <p:nvPr/>
        </p:nvSpPr>
        <p:spPr>
          <a:xfrm>
            <a:off x="705417" y="4106498"/>
            <a:ext cx="1915117" cy="3773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Viga"/>
              <a:buNone/>
              <a:defRPr sz="24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r>
              <a:rPr lang="en-US" sz="600">
                <a:highlight>
                  <a:srgbClr val="C0C0C0"/>
                </a:highlight>
                <a:latin typeface="Rockwell" panose="02060603020205020403" pitchFamily="18" charset="77"/>
                <a:cs typeface="Arial" panose="020B0604020202020204" pitchFamily="34" charset="0"/>
              </a:rPr>
              <a:t>ENCRYPTION</a:t>
            </a:r>
          </a:p>
          <a:p>
            <a:r>
              <a:rPr lang="en-US" sz="600">
                <a:latin typeface="Rockwell" panose="02060603020205020403" pitchFamily="18" charset="77"/>
                <a:cs typeface="Arial" panose="020B0604020202020204" pitchFamily="34" charset="0"/>
              </a:rPr>
              <a:t>CARD CHECKOUT CARD CHECKOUT CARD CHECKOUT CARD CHECKOUT CHECKOUT</a:t>
            </a:r>
          </a:p>
          <a:p>
            <a:r>
              <a:rPr lang="en-US" sz="600">
                <a:latin typeface="Rockwell" panose="02060603020205020403" pitchFamily="18" charset="77"/>
                <a:cs typeface="Arial" panose="020B0604020202020204" pitchFamily="34" charset="0"/>
              </a:rPr>
              <a:t>*********************************</a:t>
            </a:r>
          </a:p>
          <a:p>
            <a:endParaRPr lang="en-US" sz="1000">
              <a:latin typeface="Rockwell" panose="02060603020205020403" pitchFamily="18" charset="77"/>
              <a:cs typeface="Arial" panose="020B0604020202020204" pitchFamily="34" charset="0"/>
            </a:endParaRPr>
          </a:p>
          <a:p>
            <a:endParaRPr lang="en-US" sz="1400">
              <a:latin typeface="Rockwell" panose="02060603020205020403" pitchFamily="18" charset="77"/>
              <a:cs typeface="Arial" panose="020B0604020202020204" pitchFamily="34" charset="0"/>
            </a:endParaRPr>
          </a:p>
        </p:txBody>
      </p:sp>
      <p:sp>
        <p:nvSpPr>
          <p:cNvPr id="72" name="Title 6">
            <a:extLst>
              <a:ext uri="{FF2B5EF4-FFF2-40B4-BE49-F238E27FC236}">
                <a16:creationId xmlns:a16="http://schemas.microsoft.com/office/drawing/2014/main" id="{7C5B298F-5329-22D9-A941-2316477574A3}"/>
              </a:ext>
            </a:extLst>
          </p:cNvPr>
          <p:cNvSpPr txBox="1">
            <a:spLocks/>
          </p:cNvSpPr>
          <p:nvPr/>
        </p:nvSpPr>
        <p:spPr>
          <a:xfrm>
            <a:off x="705417" y="898706"/>
            <a:ext cx="1915117" cy="3773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Viga"/>
              <a:buNone/>
              <a:defRPr sz="24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r>
              <a:rPr lang="en-US" sz="600">
                <a:solidFill>
                  <a:schemeClr val="tx1"/>
                </a:solidFill>
                <a:highlight>
                  <a:srgbClr val="C0C0C0"/>
                </a:highlight>
                <a:latin typeface="Rockwell" panose="02060603020205020403" pitchFamily="18" charset="77"/>
                <a:cs typeface="Arial" panose="020B0604020202020204" pitchFamily="34" charset="0"/>
              </a:rPr>
              <a:t>ENCRYPTION</a:t>
            </a:r>
          </a:p>
          <a:p>
            <a:r>
              <a:rPr lang="en-US" sz="600">
                <a:latin typeface="Rockwell" panose="02060603020205020403" pitchFamily="18" charset="77"/>
                <a:cs typeface="Arial" panose="020B0604020202020204" pitchFamily="34" charset="0"/>
              </a:rPr>
              <a:t>CARD CHECKOUT CARD CHECKOUT CARD CHECKOUT CARD CHECKOUT CHECKOUT</a:t>
            </a:r>
          </a:p>
          <a:p>
            <a:r>
              <a:rPr lang="en-US" sz="600">
                <a:latin typeface="Rockwell" panose="02060603020205020403" pitchFamily="18" charset="77"/>
                <a:cs typeface="Arial" panose="020B0604020202020204" pitchFamily="34" charset="0"/>
              </a:rPr>
              <a:t>*********************************</a:t>
            </a:r>
          </a:p>
          <a:p>
            <a:endParaRPr lang="en-US" sz="1000">
              <a:latin typeface="Rockwell" panose="02060603020205020403" pitchFamily="18" charset="77"/>
              <a:cs typeface="Arial" panose="020B0604020202020204" pitchFamily="34" charset="0"/>
            </a:endParaRPr>
          </a:p>
          <a:p>
            <a:endParaRPr lang="en-US" sz="1400">
              <a:latin typeface="Rockwell" panose="02060603020205020403" pitchFamily="18" charset="77"/>
              <a:cs typeface="Arial" panose="020B0604020202020204" pitchFamily="34" charset="0"/>
            </a:endParaRPr>
          </a:p>
        </p:txBody>
      </p:sp>
      <p:sp>
        <p:nvSpPr>
          <p:cNvPr id="73" name="TextBox 72">
            <a:extLst>
              <a:ext uri="{FF2B5EF4-FFF2-40B4-BE49-F238E27FC236}">
                <a16:creationId xmlns:a16="http://schemas.microsoft.com/office/drawing/2014/main" id="{E90B4DA7-145D-135A-C7AD-7BB11BE2ACE4}"/>
              </a:ext>
            </a:extLst>
          </p:cNvPr>
          <p:cNvSpPr txBox="1"/>
          <p:nvPr/>
        </p:nvSpPr>
        <p:spPr>
          <a:xfrm>
            <a:off x="1353788" y="3462892"/>
            <a:ext cx="922976" cy="230832"/>
          </a:xfrm>
          <a:prstGeom prst="rect">
            <a:avLst/>
          </a:prstGeom>
          <a:noFill/>
          <a:ln>
            <a:noFill/>
          </a:ln>
        </p:spPr>
        <p:txBody>
          <a:bodyPr wrap="square" rtlCol="0">
            <a:spAutoFit/>
          </a:bodyPr>
          <a:lstStyle/>
          <a:p>
            <a:r>
              <a:rPr lang="en-US" sz="900" b="1"/>
              <a:t>……</a:t>
            </a:r>
          </a:p>
        </p:txBody>
      </p:sp>
      <p:pic>
        <p:nvPicPr>
          <p:cNvPr id="74" name="Graphic 73" descr="Bookmark with solid fill">
            <a:extLst>
              <a:ext uri="{FF2B5EF4-FFF2-40B4-BE49-F238E27FC236}">
                <a16:creationId xmlns:a16="http://schemas.microsoft.com/office/drawing/2014/main" id="{248D2B11-6B4B-7329-6217-BB833920D03D}"/>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5500997" y="1594409"/>
            <a:ext cx="517264" cy="517264"/>
          </a:xfrm>
          <a:prstGeom prst="rect">
            <a:avLst/>
          </a:prstGeom>
        </p:spPr>
      </p:pic>
      <p:pic>
        <p:nvPicPr>
          <p:cNvPr id="75" name="Graphic 74" descr="Bookmark with solid fill">
            <a:extLst>
              <a:ext uri="{FF2B5EF4-FFF2-40B4-BE49-F238E27FC236}">
                <a16:creationId xmlns:a16="http://schemas.microsoft.com/office/drawing/2014/main" id="{E5D8EB25-BDE4-3F4D-1D61-AB33E1C8C302}"/>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3149129" y="4082319"/>
            <a:ext cx="517264" cy="517264"/>
          </a:xfrm>
          <a:prstGeom prst="rect">
            <a:avLst/>
          </a:prstGeom>
        </p:spPr>
      </p:pic>
      <p:sp>
        <p:nvSpPr>
          <p:cNvPr id="76" name="TextBox 75">
            <a:extLst>
              <a:ext uri="{FF2B5EF4-FFF2-40B4-BE49-F238E27FC236}">
                <a16:creationId xmlns:a16="http://schemas.microsoft.com/office/drawing/2014/main" id="{3DDD8CF3-273D-D298-7508-7DC6880525B4}"/>
              </a:ext>
            </a:extLst>
          </p:cNvPr>
          <p:cNvSpPr txBox="1"/>
          <p:nvPr/>
        </p:nvSpPr>
        <p:spPr>
          <a:xfrm>
            <a:off x="6039708" y="2463934"/>
            <a:ext cx="1199511" cy="400110"/>
          </a:xfrm>
          <a:prstGeom prst="rect">
            <a:avLst/>
          </a:prstGeom>
          <a:noFill/>
        </p:spPr>
        <p:txBody>
          <a:bodyPr wrap="square" rtlCol="0">
            <a:spAutoFit/>
          </a:bodyPr>
          <a:lstStyle/>
          <a:p>
            <a:r>
              <a:rPr lang="en-US" sz="1000">
                <a:solidFill>
                  <a:schemeClr val="lt2"/>
                </a:solidFill>
                <a:latin typeface="Viga"/>
                <a:sym typeface="Viga"/>
              </a:rPr>
              <a:t>‘MAP CARD INFOR’</a:t>
            </a:r>
          </a:p>
        </p:txBody>
      </p:sp>
      <p:sp>
        <p:nvSpPr>
          <p:cNvPr id="77" name="TextBox 76">
            <a:extLst>
              <a:ext uri="{FF2B5EF4-FFF2-40B4-BE49-F238E27FC236}">
                <a16:creationId xmlns:a16="http://schemas.microsoft.com/office/drawing/2014/main" id="{A0F1F60B-5098-ABED-CFA7-444B441322A6}"/>
              </a:ext>
            </a:extLst>
          </p:cNvPr>
          <p:cNvSpPr txBox="1"/>
          <p:nvPr/>
        </p:nvSpPr>
        <p:spPr>
          <a:xfrm>
            <a:off x="6065849" y="1019247"/>
            <a:ext cx="524194" cy="246221"/>
          </a:xfrm>
          <a:prstGeom prst="rect">
            <a:avLst/>
          </a:prstGeom>
          <a:noFill/>
        </p:spPr>
        <p:txBody>
          <a:bodyPr wrap="square" rtlCol="0">
            <a:spAutoFit/>
          </a:bodyPr>
          <a:lstStyle/>
          <a:p>
            <a:r>
              <a:rPr lang="en-US" sz="1000" b="1" i="1">
                <a:solidFill>
                  <a:schemeClr val="lt2"/>
                </a:solidFill>
                <a:latin typeface="Viga"/>
                <a:sym typeface="Viga"/>
              </a:rPr>
              <a:t>VISA</a:t>
            </a:r>
          </a:p>
        </p:txBody>
      </p:sp>
      <p:sp>
        <p:nvSpPr>
          <p:cNvPr id="78" name="TextBox 77">
            <a:extLst>
              <a:ext uri="{FF2B5EF4-FFF2-40B4-BE49-F238E27FC236}">
                <a16:creationId xmlns:a16="http://schemas.microsoft.com/office/drawing/2014/main" id="{6D9F28BA-E988-ED7B-4162-4141773CC497}"/>
              </a:ext>
            </a:extLst>
          </p:cNvPr>
          <p:cNvSpPr txBox="1"/>
          <p:nvPr/>
        </p:nvSpPr>
        <p:spPr>
          <a:xfrm>
            <a:off x="6779459" y="1010622"/>
            <a:ext cx="675317" cy="246221"/>
          </a:xfrm>
          <a:prstGeom prst="rect">
            <a:avLst/>
          </a:prstGeom>
          <a:noFill/>
        </p:spPr>
        <p:txBody>
          <a:bodyPr wrap="square" rtlCol="0">
            <a:spAutoFit/>
          </a:bodyPr>
          <a:lstStyle/>
          <a:p>
            <a:r>
              <a:rPr lang="en-US" sz="1000" b="1" i="1">
                <a:solidFill>
                  <a:schemeClr val="lt2"/>
                </a:solidFill>
                <a:latin typeface="Viga"/>
                <a:sym typeface="Viga"/>
              </a:rPr>
              <a:t>MASTER</a:t>
            </a:r>
          </a:p>
        </p:txBody>
      </p:sp>
      <p:sp>
        <p:nvSpPr>
          <p:cNvPr id="79" name="TextBox 78">
            <a:extLst>
              <a:ext uri="{FF2B5EF4-FFF2-40B4-BE49-F238E27FC236}">
                <a16:creationId xmlns:a16="http://schemas.microsoft.com/office/drawing/2014/main" id="{E090B96F-788C-3E76-C2A8-6D74EB3E2724}"/>
              </a:ext>
            </a:extLst>
          </p:cNvPr>
          <p:cNvSpPr txBox="1"/>
          <p:nvPr/>
        </p:nvSpPr>
        <p:spPr>
          <a:xfrm>
            <a:off x="7681557" y="1003938"/>
            <a:ext cx="675317" cy="246221"/>
          </a:xfrm>
          <a:prstGeom prst="rect">
            <a:avLst/>
          </a:prstGeom>
          <a:noFill/>
        </p:spPr>
        <p:txBody>
          <a:bodyPr wrap="square" rtlCol="0">
            <a:spAutoFit/>
          </a:bodyPr>
          <a:lstStyle/>
          <a:p>
            <a:r>
              <a:rPr lang="en-US" sz="1000" b="1" i="1">
                <a:solidFill>
                  <a:schemeClr val="lt2"/>
                </a:solidFill>
                <a:latin typeface="Viga"/>
                <a:sym typeface="Viga"/>
              </a:rPr>
              <a:t>BANK</a:t>
            </a:r>
          </a:p>
        </p:txBody>
      </p:sp>
      <p:pic>
        <p:nvPicPr>
          <p:cNvPr id="5" name="Graphic 4" descr="Database with solid fill">
            <a:extLst>
              <a:ext uri="{FF2B5EF4-FFF2-40B4-BE49-F238E27FC236}">
                <a16:creationId xmlns:a16="http://schemas.microsoft.com/office/drawing/2014/main" id="{DF3A9190-9B7D-5784-2E9B-A6C785DEDF8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978696" y="2711282"/>
            <a:ext cx="707673" cy="707673"/>
          </a:xfrm>
          <a:prstGeom prst="rect">
            <a:avLst/>
          </a:prstGeom>
        </p:spPr>
      </p:pic>
      <p:sp>
        <p:nvSpPr>
          <p:cNvPr id="41" name="TextBox 40">
            <a:extLst>
              <a:ext uri="{FF2B5EF4-FFF2-40B4-BE49-F238E27FC236}">
                <a16:creationId xmlns:a16="http://schemas.microsoft.com/office/drawing/2014/main" id="{CFD7189C-9804-36A0-71F1-362CE96347C9}"/>
              </a:ext>
            </a:extLst>
          </p:cNvPr>
          <p:cNvSpPr txBox="1"/>
          <p:nvPr/>
        </p:nvSpPr>
        <p:spPr>
          <a:xfrm>
            <a:off x="6288265" y="2900914"/>
            <a:ext cx="741675" cy="246221"/>
          </a:xfrm>
          <a:prstGeom prst="rect">
            <a:avLst/>
          </a:prstGeom>
          <a:noFill/>
          <a:ln>
            <a:solidFill>
              <a:schemeClr val="accent1"/>
            </a:solidFill>
          </a:ln>
        </p:spPr>
        <p:txBody>
          <a:bodyPr wrap="square" rtlCol="0">
            <a:spAutoFit/>
          </a:bodyPr>
          <a:lstStyle/>
          <a:p>
            <a:r>
              <a:rPr lang="en-US" sz="1000">
                <a:solidFill>
                  <a:schemeClr val="bg1"/>
                </a:solidFill>
              </a:rPr>
              <a:t>TO</a:t>
            </a:r>
            <a:r>
              <a:rPr lang="en-US" sz="1000"/>
              <a:t>KEN 1</a:t>
            </a:r>
          </a:p>
        </p:txBody>
      </p:sp>
      <p:sp>
        <p:nvSpPr>
          <p:cNvPr id="9" name="TextBox 8">
            <a:extLst>
              <a:ext uri="{FF2B5EF4-FFF2-40B4-BE49-F238E27FC236}">
                <a16:creationId xmlns:a16="http://schemas.microsoft.com/office/drawing/2014/main" id="{4F20A545-C62F-0ABD-75A4-DECA4A193614}"/>
              </a:ext>
            </a:extLst>
          </p:cNvPr>
          <p:cNvSpPr txBox="1"/>
          <p:nvPr/>
        </p:nvSpPr>
        <p:spPr>
          <a:xfrm>
            <a:off x="3276610" y="869521"/>
            <a:ext cx="1944675" cy="369332"/>
          </a:xfrm>
          <a:prstGeom prst="rect">
            <a:avLst/>
          </a:prstGeom>
          <a:noFill/>
        </p:spPr>
        <p:txBody>
          <a:bodyPr wrap="square" rtlCol="0">
            <a:spAutoFit/>
          </a:bodyPr>
          <a:lstStyle/>
          <a:p>
            <a:r>
              <a:rPr lang="en-US" sz="1800">
                <a:solidFill>
                  <a:schemeClr val="lt2"/>
                </a:solidFill>
                <a:latin typeface="Viga"/>
                <a:sym typeface="Viga"/>
              </a:rPr>
              <a:t>‘HELLO,SERVER’</a:t>
            </a:r>
          </a:p>
        </p:txBody>
      </p:sp>
      <p:sp>
        <p:nvSpPr>
          <p:cNvPr id="17" name="Title 1">
            <a:extLst>
              <a:ext uri="{FF2B5EF4-FFF2-40B4-BE49-F238E27FC236}">
                <a16:creationId xmlns:a16="http://schemas.microsoft.com/office/drawing/2014/main" id="{BF2CB7AF-83A3-F28D-E4A2-8EAA19F0A8D2}"/>
              </a:ext>
            </a:extLst>
          </p:cNvPr>
          <p:cNvSpPr txBox="1">
            <a:spLocks/>
          </p:cNvSpPr>
          <p:nvPr/>
        </p:nvSpPr>
        <p:spPr>
          <a:xfrm>
            <a:off x="2265842" y="260864"/>
            <a:ext cx="4317921" cy="4267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a:solidFill>
                  <a:schemeClr val="lt2"/>
                </a:solidFill>
                <a:latin typeface="Viga"/>
                <a:sym typeface="Viga"/>
              </a:rPr>
              <a:t>TLS  &amp; Tokenization Diagram</a:t>
            </a:r>
            <a:br>
              <a:rPr lang="en-US"/>
            </a:br>
            <a:endParaRPr lang="en-US"/>
          </a:p>
        </p:txBody>
      </p:sp>
    </p:spTree>
    <p:extLst>
      <p:ext uri="{BB962C8B-B14F-4D97-AF65-F5344CB8AC3E}">
        <p14:creationId xmlns:p14="http://schemas.microsoft.com/office/powerpoint/2010/main" val="2335229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a:extLst>
              <a:ext uri="{FF2B5EF4-FFF2-40B4-BE49-F238E27FC236}">
                <a16:creationId xmlns:a16="http://schemas.microsoft.com/office/drawing/2014/main" id="{A7AD2245-F8B9-6A6C-64AD-4F1893EBCF31}"/>
              </a:ext>
            </a:extLst>
          </p:cNvPr>
          <p:cNvGraphicFramePr/>
          <p:nvPr>
            <p:extLst>
              <p:ext uri="{D42A27DB-BD31-4B8C-83A1-F6EECF244321}">
                <p14:modId xmlns:p14="http://schemas.microsoft.com/office/powerpoint/2010/main" val="931528135"/>
              </p:ext>
            </p:extLst>
          </p:nvPr>
        </p:nvGraphicFramePr>
        <p:xfrm>
          <a:off x="424061" y="2549974"/>
          <a:ext cx="8758868" cy="29943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EF237AE8-24E9-A326-05D3-8C5C4267E828}"/>
              </a:ext>
            </a:extLst>
          </p:cNvPr>
          <p:cNvSpPr>
            <a:spLocks noGrp="1"/>
          </p:cNvSpPr>
          <p:nvPr>
            <p:ph type="title"/>
          </p:nvPr>
        </p:nvSpPr>
        <p:spPr>
          <a:xfrm>
            <a:off x="3016933" y="91187"/>
            <a:ext cx="3169199" cy="426768"/>
          </a:xfrm>
        </p:spPr>
        <p:txBody>
          <a:bodyPr/>
          <a:lstStyle/>
          <a:p>
            <a:r>
              <a:rPr lang="en-US"/>
              <a:t>TLS  Analysis</a:t>
            </a:r>
            <a:br>
              <a:rPr lang="en-US"/>
            </a:br>
            <a:endParaRPr lang="en-US"/>
          </a:p>
        </p:txBody>
      </p:sp>
      <p:sp>
        <p:nvSpPr>
          <p:cNvPr id="3" name="Text Placeholder 2">
            <a:extLst>
              <a:ext uri="{FF2B5EF4-FFF2-40B4-BE49-F238E27FC236}">
                <a16:creationId xmlns:a16="http://schemas.microsoft.com/office/drawing/2014/main" id="{80E084EA-15D9-F6E2-1125-7976E46F737F}"/>
              </a:ext>
            </a:extLst>
          </p:cNvPr>
          <p:cNvSpPr>
            <a:spLocks noGrp="1"/>
          </p:cNvSpPr>
          <p:nvPr>
            <p:ph type="body" idx="1"/>
          </p:nvPr>
        </p:nvSpPr>
        <p:spPr>
          <a:xfrm>
            <a:off x="2285464" y="585984"/>
            <a:ext cx="3080083" cy="457875"/>
          </a:xfrm>
        </p:spPr>
        <p:txBody>
          <a:bodyPr/>
          <a:lstStyle/>
          <a:p>
            <a:r>
              <a:rPr lang="en-SG" sz="2000" b="1" kern="0">
                <a:solidFill>
                  <a:srgbClr val="1F1B51"/>
                </a:solidFill>
                <a:effectLst/>
                <a:latin typeface="Segoe UI" panose="020B0502040204020203" pitchFamily="34" charset="0"/>
                <a:ea typeface="Times New Roman" panose="02020603050405020304" pitchFamily="18" charset="0"/>
                <a:cs typeface="Times New Roman" panose="02020603050405020304" pitchFamily="18" charset="0"/>
              </a:rPr>
              <a:t>What does TLS do?</a:t>
            </a:r>
            <a:endParaRPr lang="en-SG" sz="2000" kern="100">
              <a:solidFill>
                <a:srgbClr val="1F1B51"/>
              </a:solidFill>
              <a:effectLst/>
              <a:latin typeface="Calibri" panose="020F0502020204030204" pitchFamily="34" charset="0"/>
              <a:ea typeface="DengXian" panose="02010600030101010101" pitchFamily="2" charset="-122"/>
              <a:cs typeface="Times New Roman" panose="02020603050405020304" pitchFamily="18" charset="0"/>
            </a:endParaRPr>
          </a:p>
          <a:p>
            <a:endParaRPr lang="en-US"/>
          </a:p>
        </p:txBody>
      </p:sp>
      <p:sp>
        <p:nvSpPr>
          <p:cNvPr id="4" name="Text Placeholder 2">
            <a:extLst>
              <a:ext uri="{FF2B5EF4-FFF2-40B4-BE49-F238E27FC236}">
                <a16:creationId xmlns:a16="http://schemas.microsoft.com/office/drawing/2014/main" id="{B27421FB-7496-0A79-E7DD-5AD9B003A360}"/>
              </a:ext>
            </a:extLst>
          </p:cNvPr>
          <p:cNvSpPr txBox="1">
            <a:spLocks/>
          </p:cNvSpPr>
          <p:nvPr/>
        </p:nvSpPr>
        <p:spPr>
          <a:xfrm>
            <a:off x="5108554" y="2756026"/>
            <a:ext cx="2785200" cy="4267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r>
              <a:rPr lang="en-SG" sz="1600" b="1" kern="0">
                <a:solidFill>
                  <a:srgbClr val="1F1B51"/>
                </a:solidFill>
                <a:effectLst/>
                <a:latin typeface="Segoe UI" panose="020B0502040204020203" pitchFamily="34" charset="0"/>
                <a:ea typeface="Times New Roman" panose="02020603050405020304" pitchFamily="18" charset="0"/>
              </a:rPr>
              <a:t>Weak Cipher Suites:</a:t>
            </a:r>
            <a:r>
              <a:rPr lang="en-SG" sz="1600">
                <a:solidFill>
                  <a:srgbClr val="1F1B51"/>
                </a:solidFill>
                <a:effectLst/>
              </a:rPr>
              <a:t> </a:t>
            </a:r>
            <a:endParaRPr lang="en-US" sz="1600">
              <a:solidFill>
                <a:srgbClr val="1F1B51"/>
              </a:solidFill>
            </a:endParaRPr>
          </a:p>
        </p:txBody>
      </p:sp>
      <p:sp>
        <p:nvSpPr>
          <p:cNvPr id="5" name="Text Placeholder 2">
            <a:extLst>
              <a:ext uri="{FF2B5EF4-FFF2-40B4-BE49-F238E27FC236}">
                <a16:creationId xmlns:a16="http://schemas.microsoft.com/office/drawing/2014/main" id="{E04F5D16-0E6A-EB61-0105-78399B293BA1}"/>
              </a:ext>
            </a:extLst>
          </p:cNvPr>
          <p:cNvSpPr txBox="1">
            <a:spLocks/>
          </p:cNvSpPr>
          <p:nvPr/>
        </p:nvSpPr>
        <p:spPr>
          <a:xfrm>
            <a:off x="5065983" y="1880224"/>
            <a:ext cx="3172319" cy="3931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r>
              <a:rPr lang="en-SG" sz="1600" b="1">
                <a:solidFill>
                  <a:srgbClr val="1F1B51"/>
                </a:solidFill>
                <a:latin typeface="Segoe UI" panose="020B0502040204020203" pitchFamily="34" charset="0"/>
                <a:ea typeface="Times New Roman" panose="02020603050405020304" pitchFamily="18" charset="0"/>
              </a:rPr>
              <a:t>Strong</a:t>
            </a:r>
            <a:r>
              <a:rPr lang="en-SG" sz="1600" b="1" kern="0">
                <a:solidFill>
                  <a:srgbClr val="1F1B51"/>
                </a:solidFill>
                <a:effectLst/>
                <a:latin typeface="Segoe UI" panose="020B0502040204020203" pitchFamily="34" charset="0"/>
                <a:ea typeface="Times New Roman" panose="02020603050405020304" pitchFamily="18" charset="0"/>
              </a:rPr>
              <a:t> Cipher Suites:</a:t>
            </a:r>
            <a:r>
              <a:rPr lang="en-SG" sz="1600">
                <a:solidFill>
                  <a:srgbClr val="1F1B51"/>
                </a:solidFill>
                <a:effectLst/>
              </a:rPr>
              <a:t> </a:t>
            </a:r>
            <a:endParaRPr lang="en-US" sz="1600">
              <a:solidFill>
                <a:srgbClr val="1F1B51"/>
              </a:solidFill>
            </a:endParaRPr>
          </a:p>
        </p:txBody>
      </p:sp>
      <p:sp>
        <p:nvSpPr>
          <p:cNvPr id="9" name="TextBox 8">
            <a:extLst>
              <a:ext uri="{FF2B5EF4-FFF2-40B4-BE49-F238E27FC236}">
                <a16:creationId xmlns:a16="http://schemas.microsoft.com/office/drawing/2014/main" id="{E4EB7EA9-291E-4015-E698-B378D7D80EA7}"/>
              </a:ext>
            </a:extLst>
          </p:cNvPr>
          <p:cNvSpPr txBox="1"/>
          <p:nvPr/>
        </p:nvSpPr>
        <p:spPr>
          <a:xfrm>
            <a:off x="2456098" y="1110456"/>
            <a:ext cx="2639572" cy="2015936"/>
          </a:xfrm>
          <a:prstGeom prst="rect">
            <a:avLst/>
          </a:prstGeom>
          <a:noFill/>
        </p:spPr>
        <p:txBody>
          <a:bodyPr wrap="square" rtlCol="0">
            <a:spAutoFit/>
          </a:bodyPr>
          <a:lstStyle/>
          <a:p>
            <a:pPr marL="285750" lvl="0" indent="-285750">
              <a:spcAft>
                <a:spcPts val="1800"/>
              </a:spcAft>
              <a:buSzPts val="1000"/>
              <a:buFont typeface="Courier New" panose="02070309020205020404" pitchFamily="49" charset="0"/>
              <a:buChar char="o"/>
              <a:tabLst>
                <a:tab pos="457200" algn="l"/>
              </a:tabLst>
            </a:pPr>
            <a:r>
              <a:rPr lang="en-SG" sz="1600" b="1">
                <a:solidFill>
                  <a:srgbClr val="1F1B51"/>
                </a:solidFill>
                <a:highlight>
                  <a:srgbClr val="97EFFC"/>
                </a:highlight>
                <a:latin typeface="Segoe UI" panose="020B0502040204020203" pitchFamily="34" charset="0"/>
                <a:cs typeface="Times New Roman" panose="02020603050405020304" pitchFamily="18" charset="0"/>
                <a:sym typeface="DM Sans"/>
              </a:rPr>
              <a:t>Version of TLS</a:t>
            </a:r>
          </a:p>
          <a:p>
            <a:pPr marL="285750" lvl="0" indent="-285750">
              <a:spcAft>
                <a:spcPts val="1800"/>
              </a:spcAft>
              <a:buSzPts val="1000"/>
              <a:buFont typeface="Courier New" panose="02070309020205020404" pitchFamily="49" charset="0"/>
              <a:buChar char="o"/>
              <a:tabLst>
                <a:tab pos="457200" algn="l"/>
              </a:tabLst>
            </a:pPr>
            <a:r>
              <a:rPr lang="en-SG" sz="1600" b="1">
                <a:solidFill>
                  <a:srgbClr val="1F1B51"/>
                </a:solidFill>
                <a:highlight>
                  <a:srgbClr val="97EFFC"/>
                </a:highlight>
                <a:latin typeface="Segoe UI" panose="020B0502040204020203" pitchFamily="34" charset="0"/>
                <a:cs typeface="Times New Roman" panose="02020603050405020304" pitchFamily="18" charset="0"/>
                <a:sym typeface="DM Sans"/>
              </a:rPr>
              <a:t>Server's TLS Certificate</a:t>
            </a:r>
          </a:p>
          <a:p>
            <a:pPr marL="285750" indent="-285750">
              <a:spcAft>
                <a:spcPts val="1800"/>
              </a:spcAft>
              <a:buSzPts val="1000"/>
              <a:buFont typeface="Courier New" panose="02070309020205020404" pitchFamily="49" charset="0"/>
              <a:buChar char="o"/>
              <a:tabLst>
                <a:tab pos="457200" algn="l"/>
              </a:tabLst>
            </a:pPr>
            <a:r>
              <a:rPr lang="en-SG" sz="1600" b="1">
                <a:solidFill>
                  <a:srgbClr val="FF0000"/>
                </a:solidFill>
                <a:highlight>
                  <a:srgbClr val="97EFFC"/>
                </a:highlight>
                <a:latin typeface="Segoe UI" panose="020B0502040204020203" pitchFamily="34" charset="0"/>
                <a:cs typeface="Times New Roman" panose="02020603050405020304" pitchFamily="18" charset="0"/>
                <a:sym typeface="DM Sans"/>
              </a:rPr>
              <a:t>Cipher Suites </a:t>
            </a:r>
          </a:p>
          <a:p>
            <a:pPr marL="285750" lvl="0" indent="-285750">
              <a:spcAft>
                <a:spcPts val="1800"/>
              </a:spcAft>
              <a:buSzPts val="1000"/>
              <a:buFont typeface="Courier New" panose="02070309020205020404" pitchFamily="49" charset="0"/>
              <a:buChar char="o"/>
              <a:tabLst>
                <a:tab pos="457200" algn="l"/>
              </a:tabLst>
            </a:pPr>
            <a:r>
              <a:rPr lang="en-SG" sz="1600" b="1">
                <a:solidFill>
                  <a:srgbClr val="1F1B51"/>
                </a:solidFill>
                <a:highlight>
                  <a:srgbClr val="97EFFC"/>
                </a:highlight>
                <a:latin typeface="Segoe UI" panose="020B0502040204020203" pitchFamily="34" charset="0"/>
                <a:cs typeface="Times New Roman" panose="02020603050405020304" pitchFamily="18" charset="0"/>
                <a:sym typeface="DM Sans"/>
              </a:rPr>
              <a:t>Session Keys </a:t>
            </a:r>
            <a:endParaRPr lang="en-US" sz="1600" b="1">
              <a:solidFill>
                <a:srgbClr val="1F1B51"/>
              </a:solidFill>
              <a:highlight>
                <a:srgbClr val="97EFFC"/>
              </a:highlight>
              <a:latin typeface="Segoe UI" panose="020B0502040204020203" pitchFamily="34" charset="0"/>
              <a:cs typeface="Times New Roman" panose="02020603050405020304" pitchFamily="18" charset="0"/>
              <a:sym typeface="DM Sans"/>
            </a:endParaRPr>
          </a:p>
        </p:txBody>
      </p:sp>
      <p:sp>
        <p:nvSpPr>
          <p:cNvPr id="15" name="Right Brace 14">
            <a:extLst>
              <a:ext uri="{FF2B5EF4-FFF2-40B4-BE49-F238E27FC236}">
                <a16:creationId xmlns:a16="http://schemas.microsoft.com/office/drawing/2014/main" id="{686A77AD-4011-9B6D-47B3-B07C9D72DD81}"/>
              </a:ext>
            </a:extLst>
          </p:cNvPr>
          <p:cNvSpPr/>
          <p:nvPr/>
        </p:nvSpPr>
        <p:spPr>
          <a:xfrm rot="10800000">
            <a:off x="4449435" y="1954371"/>
            <a:ext cx="354060" cy="1058011"/>
          </a:xfrm>
          <a:prstGeom prst="rightBrace">
            <a:avLst>
              <a:gd name="adj1" fmla="val 8333"/>
              <a:gd name="adj2" fmla="val 48647"/>
            </a:avLst>
          </a:prstGeom>
          <a:ln w="38100">
            <a:solidFill>
              <a:srgbClr val="1F1B5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 Placeholder 2">
            <a:extLst>
              <a:ext uri="{FF2B5EF4-FFF2-40B4-BE49-F238E27FC236}">
                <a16:creationId xmlns:a16="http://schemas.microsoft.com/office/drawing/2014/main" id="{4ED8FC72-41AF-8EF4-C870-736D5AE14A02}"/>
              </a:ext>
            </a:extLst>
          </p:cNvPr>
          <p:cNvSpPr txBox="1">
            <a:spLocks/>
          </p:cNvSpPr>
          <p:nvPr/>
        </p:nvSpPr>
        <p:spPr>
          <a:xfrm>
            <a:off x="5065983" y="1215973"/>
            <a:ext cx="3571872" cy="3931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r>
              <a:rPr lang="en-SG" sz="1600" b="1">
                <a:solidFill>
                  <a:srgbClr val="1F1B51"/>
                </a:solidFill>
                <a:latin typeface="Segoe UI" panose="020B0502040204020203" pitchFamily="34" charset="0"/>
                <a:cs typeface="Times New Roman" panose="02020603050405020304" pitchFamily="18" charset="0"/>
              </a:rPr>
              <a:t>TLS</a:t>
            </a:r>
            <a:r>
              <a:rPr lang="en-SG" sz="1600" b="1">
                <a:solidFill>
                  <a:srgbClr val="1F1B51"/>
                </a:solidFill>
                <a:latin typeface="Segoe UI" panose="020B0502040204020203" pitchFamily="34" charset="0"/>
                <a:cs typeface="Times New Roman" panose="02020603050405020304" pitchFamily="18" charset="0"/>
                <a:sym typeface="DM Sans"/>
              </a:rPr>
              <a:t>1.0, TLS1.2, TLS1.3, etc</a:t>
            </a:r>
            <a:endParaRPr lang="en-US" sz="1600"/>
          </a:p>
        </p:txBody>
      </p:sp>
      <p:sp>
        <p:nvSpPr>
          <p:cNvPr id="17" name="Text Placeholder 2">
            <a:extLst>
              <a:ext uri="{FF2B5EF4-FFF2-40B4-BE49-F238E27FC236}">
                <a16:creationId xmlns:a16="http://schemas.microsoft.com/office/drawing/2014/main" id="{40BD2840-19F6-1220-85EF-F1FE48CBA762}"/>
              </a:ext>
            </a:extLst>
          </p:cNvPr>
          <p:cNvSpPr txBox="1">
            <a:spLocks/>
          </p:cNvSpPr>
          <p:nvPr/>
        </p:nvSpPr>
        <p:spPr>
          <a:xfrm>
            <a:off x="5010181" y="584552"/>
            <a:ext cx="4133816" cy="7050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pPr marL="114300" indent="0">
              <a:buNone/>
            </a:pPr>
            <a:r>
              <a:rPr lang="en-SG" sz="1050">
                <a:solidFill>
                  <a:srgbClr val="1F1B51"/>
                </a:solidFill>
                <a:latin typeface="Segoe UI" panose="020B0502040204020203" pitchFamily="34" charset="0"/>
                <a:cs typeface="Times New Roman" panose="02020603050405020304" pitchFamily="18" charset="0"/>
              </a:rPr>
              <a:t>Transport Layer Security is a widely used protocol to secure data transmission and protect against Man-in-the-Middle (MitM) attacks. However, there are potential risks associated with TLS</a:t>
            </a:r>
            <a:endParaRPr lang="en-US"/>
          </a:p>
        </p:txBody>
      </p:sp>
      <p:sp>
        <p:nvSpPr>
          <p:cNvPr id="18" name="TextBox 17">
            <a:extLst>
              <a:ext uri="{FF2B5EF4-FFF2-40B4-BE49-F238E27FC236}">
                <a16:creationId xmlns:a16="http://schemas.microsoft.com/office/drawing/2014/main" id="{88942FFC-5267-A951-EC57-05803D4E24C5}"/>
              </a:ext>
            </a:extLst>
          </p:cNvPr>
          <p:cNvSpPr txBox="1"/>
          <p:nvPr/>
        </p:nvSpPr>
        <p:spPr>
          <a:xfrm>
            <a:off x="195655" y="584744"/>
            <a:ext cx="1832878" cy="400110"/>
          </a:xfrm>
          <a:prstGeom prst="rect">
            <a:avLst/>
          </a:prstGeom>
          <a:noFill/>
        </p:spPr>
        <p:txBody>
          <a:bodyPr wrap="square" rtlCol="0">
            <a:spAutoFit/>
          </a:bodyPr>
          <a:lstStyle/>
          <a:p>
            <a:pPr marL="285750" indent="-285750">
              <a:buFont typeface="Arial" panose="020B0604020202020204" pitchFamily="34" charset="0"/>
              <a:buChar char="•"/>
            </a:pPr>
            <a:r>
              <a:rPr lang="en-US" sz="2000" b="1">
                <a:solidFill>
                  <a:srgbClr val="1F1B51"/>
                </a:solidFill>
                <a:latin typeface="Segoe UI" panose="020B0502040204020203" pitchFamily="34" charset="0"/>
                <a:cs typeface="Times New Roman" panose="02020603050405020304" pitchFamily="18" charset="0"/>
                <a:sym typeface="DM Sans"/>
              </a:rPr>
              <a:t>TLS vs SSL?</a:t>
            </a:r>
          </a:p>
        </p:txBody>
      </p:sp>
      <p:sp>
        <p:nvSpPr>
          <p:cNvPr id="19" name="TextBox 18">
            <a:extLst>
              <a:ext uri="{FF2B5EF4-FFF2-40B4-BE49-F238E27FC236}">
                <a16:creationId xmlns:a16="http://schemas.microsoft.com/office/drawing/2014/main" id="{AEFCBBCC-C81B-9D26-E597-015874944267}"/>
              </a:ext>
            </a:extLst>
          </p:cNvPr>
          <p:cNvSpPr txBox="1"/>
          <p:nvPr/>
        </p:nvSpPr>
        <p:spPr>
          <a:xfrm>
            <a:off x="356618" y="1234908"/>
            <a:ext cx="2092992" cy="1815882"/>
          </a:xfrm>
          <a:prstGeom prst="rect">
            <a:avLst/>
          </a:prstGeom>
          <a:noFill/>
        </p:spPr>
        <p:txBody>
          <a:bodyPr wrap="square" rtlCol="0">
            <a:spAutoFit/>
          </a:bodyPr>
          <a:lstStyle/>
          <a:p>
            <a:pPr marL="285750" indent="-285750">
              <a:buFont typeface="Wingdings" pitchFamily="2" charset="2"/>
              <a:buChar char="ü"/>
            </a:pPr>
            <a:r>
              <a:rPr lang="en-SG" b="1">
                <a:solidFill>
                  <a:srgbClr val="1F1B51"/>
                </a:solidFill>
                <a:latin typeface="Segoe UI" panose="020B0502040204020203" pitchFamily="34" charset="0"/>
                <a:cs typeface="Times New Roman" panose="02020603050405020304" pitchFamily="18" charset="0"/>
                <a:sym typeface="DM Sans"/>
              </a:rPr>
              <a:t>Security Improvements</a:t>
            </a:r>
          </a:p>
          <a:p>
            <a:pPr marL="285750" indent="-285750">
              <a:buFont typeface="Wingdings" pitchFamily="2" charset="2"/>
              <a:buChar char="ü"/>
            </a:pPr>
            <a:r>
              <a:rPr lang="en-SG" b="1">
                <a:solidFill>
                  <a:srgbClr val="1F1B51"/>
                </a:solidFill>
                <a:latin typeface="Segoe UI" panose="020B0502040204020203" pitchFamily="34" charset="0"/>
                <a:cs typeface="Times New Roman" panose="02020603050405020304" pitchFamily="18" charset="0"/>
                <a:sym typeface="DM Sans"/>
              </a:rPr>
              <a:t>Stronger Encryption</a:t>
            </a:r>
          </a:p>
          <a:p>
            <a:pPr marL="285750" indent="-285750">
              <a:buFont typeface="Wingdings" pitchFamily="2" charset="2"/>
              <a:buChar char="ü"/>
            </a:pPr>
            <a:r>
              <a:rPr lang="en-SG" b="1">
                <a:solidFill>
                  <a:srgbClr val="1F1B51"/>
                </a:solidFill>
                <a:latin typeface="Segoe UI" panose="020B0502040204020203" pitchFamily="34" charset="0"/>
                <a:cs typeface="Times New Roman" panose="02020603050405020304" pitchFamily="18" charset="0"/>
                <a:sym typeface="DM Sans"/>
              </a:rPr>
              <a:t>Perfect Forward Secrecy</a:t>
            </a:r>
          </a:p>
          <a:p>
            <a:pPr marL="285750" indent="-285750">
              <a:buFont typeface="Wingdings" pitchFamily="2" charset="2"/>
              <a:buChar char="ü"/>
            </a:pPr>
            <a:r>
              <a:rPr lang="en-SG" b="1">
                <a:solidFill>
                  <a:srgbClr val="1F1B51"/>
                </a:solidFill>
                <a:latin typeface="Segoe UI" panose="020B0502040204020203" pitchFamily="34" charset="0"/>
                <a:cs typeface="Times New Roman" panose="02020603050405020304" pitchFamily="18" charset="0"/>
                <a:sym typeface="DM Sans"/>
              </a:rPr>
              <a:t>Interoperability</a:t>
            </a:r>
          </a:p>
          <a:p>
            <a:pPr marL="285750" indent="-285750">
              <a:buFont typeface="Wingdings" pitchFamily="2" charset="2"/>
              <a:buChar char="ü"/>
            </a:pPr>
            <a:r>
              <a:rPr lang="en-SG" b="1">
                <a:solidFill>
                  <a:srgbClr val="1F1B51"/>
                </a:solidFill>
                <a:latin typeface="Segoe UI" panose="020B0502040204020203" pitchFamily="34" charset="0"/>
                <a:cs typeface="Times New Roman" panose="02020603050405020304" pitchFamily="18" charset="0"/>
                <a:sym typeface="DM Sans"/>
              </a:rPr>
              <a:t>Continual Updates</a:t>
            </a:r>
            <a:endParaRPr lang="en-US" b="1">
              <a:solidFill>
                <a:srgbClr val="1F1B51"/>
              </a:solidFill>
              <a:latin typeface="Segoe UI" panose="020B0502040204020203" pitchFamily="34" charset="0"/>
              <a:cs typeface="Times New Roman" panose="02020603050405020304" pitchFamily="18" charset="0"/>
              <a:sym typeface="DM Sans"/>
            </a:endParaRPr>
          </a:p>
        </p:txBody>
      </p:sp>
      <p:cxnSp>
        <p:nvCxnSpPr>
          <p:cNvPr id="21" name="Straight Connector 20">
            <a:extLst>
              <a:ext uri="{FF2B5EF4-FFF2-40B4-BE49-F238E27FC236}">
                <a16:creationId xmlns:a16="http://schemas.microsoft.com/office/drawing/2014/main" id="{D79E0F23-453C-FB1A-4FDE-D8D882038A07}"/>
              </a:ext>
            </a:extLst>
          </p:cNvPr>
          <p:cNvCxnSpPr>
            <a:cxnSpLocks/>
          </p:cNvCxnSpPr>
          <p:nvPr/>
        </p:nvCxnSpPr>
        <p:spPr>
          <a:xfrm>
            <a:off x="2347315" y="587944"/>
            <a:ext cx="0" cy="2769322"/>
          </a:xfrm>
          <a:prstGeom prst="line">
            <a:avLst/>
          </a:prstGeom>
          <a:ln w="12700">
            <a:solidFill>
              <a:srgbClr val="97EFF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3880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9102A-28E8-2950-F916-BB58DE661CB7}"/>
              </a:ext>
            </a:extLst>
          </p:cNvPr>
          <p:cNvSpPr>
            <a:spLocks noGrp="1"/>
          </p:cNvSpPr>
          <p:nvPr>
            <p:ph type="title"/>
          </p:nvPr>
        </p:nvSpPr>
        <p:spPr>
          <a:xfrm>
            <a:off x="2510388" y="127196"/>
            <a:ext cx="3607608" cy="539700"/>
          </a:xfrm>
        </p:spPr>
        <p:txBody>
          <a:bodyPr/>
          <a:lstStyle/>
          <a:p>
            <a:r>
              <a:rPr lang="en-US">
                <a:solidFill>
                  <a:srgbClr val="1F1C51"/>
                </a:solidFill>
              </a:rPr>
              <a:t>Payment Processing</a:t>
            </a:r>
            <a:endParaRPr lang="en-US"/>
          </a:p>
        </p:txBody>
      </p:sp>
      <p:sp>
        <p:nvSpPr>
          <p:cNvPr id="3" name="Text Placeholder 2">
            <a:extLst>
              <a:ext uri="{FF2B5EF4-FFF2-40B4-BE49-F238E27FC236}">
                <a16:creationId xmlns:a16="http://schemas.microsoft.com/office/drawing/2014/main" id="{62972B95-A00E-59CE-0104-4DEB78216A1A}"/>
              </a:ext>
            </a:extLst>
          </p:cNvPr>
          <p:cNvSpPr>
            <a:spLocks noGrp="1"/>
          </p:cNvSpPr>
          <p:nvPr>
            <p:ph type="body" idx="1"/>
          </p:nvPr>
        </p:nvSpPr>
        <p:spPr>
          <a:xfrm>
            <a:off x="219516" y="666896"/>
            <a:ext cx="8328840" cy="3400725"/>
          </a:xfrm>
        </p:spPr>
        <p:txBody>
          <a:bodyPr/>
          <a:lstStyle/>
          <a:p>
            <a:pPr marL="114300" indent="0">
              <a:buNone/>
            </a:pPr>
            <a:endParaRPr lang="en-US" sz="2000" b="1">
              <a:solidFill>
                <a:srgbClr val="1F1B51"/>
              </a:solidFill>
              <a:latin typeface="Segoe UI" panose="020B0502040204020203" pitchFamily="34" charset="0"/>
              <a:cs typeface="Times New Roman" panose="02020603050405020304" pitchFamily="18" charset="0"/>
            </a:endParaRPr>
          </a:p>
        </p:txBody>
      </p:sp>
      <p:pic>
        <p:nvPicPr>
          <p:cNvPr id="4" name="Picture 3" descr="A diagram of payment processing&#10;&#10;Description automatically generated">
            <a:extLst>
              <a:ext uri="{FF2B5EF4-FFF2-40B4-BE49-F238E27FC236}">
                <a16:creationId xmlns:a16="http://schemas.microsoft.com/office/drawing/2014/main" id="{1ED42F29-13C6-6174-AA52-49769CDE1DE9}"/>
              </a:ext>
            </a:extLst>
          </p:cNvPr>
          <p:cNvPicPr>
            <a:picLocks noChangeAspect="1"/>
          </p:cNvPicPr>
          <p:nvPr/>
        </p:nvPicPr>
        <p:blipFill>
          <a:blip r:embed="rId3"/>
          <a:stretch>
            <a:fillRect/>
          </a:stretch>
        </p:blipFill>
        <p:spPr>
          <a:xfrm>
            <a:off x="3151204" y="1575414"/>
            <a:ext cx="5397152" cy="2730842"/>
          </a:xfrm>
          <a:prstGeom prst="rect">
            <a:avLst/>
          </a:prstGeom>
          <a:ln w="28575"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536513266"/>
      </p:ext>
    </p:extLst>
  </p:cSld>
  <p:clrMapOvr>
    <a:masterClrMapping/>
  </p:clrMapOvr>
</p:sld>
</file>

<file path=ppt/theme/theme1.xml><?xml version="1.0" encoding="utf-8"?>
<a:theme xmlns:a="http://schemas.openxmlformats.org/drawingml/2006/main" name="Cyber Security Business Plan">
  <a:themeElements>
    <a:clrScheme name="Simple Light">
      <a:dk1>
        <a:srgbClr val="000000"/>
      </a:dk1>
      <a:lt1>
        <a:srgbClr val="FFFFFF"/>
      </a:lt1>
      <a:dk2>
        <a:srgbClr val="595959"/>
      </a:dk2>
      <a:lt2>
        <a:srgbClr val="1F1C51"/>
      </a:lt2>
      <a:accent1>
        <a:srgbClr val="1F1C51"/>
      </a:accent1>
      <a:accent2>
        <a:srgbClr val="ACFFD9"/>
      </a:accent2>
      <a:accent3>
        <a:srgbClr val="C6FF00"/>
      </a:accent3>
      <a:accent4>
        <a:srgbClr val="FFFFFF"/>
      </a:accent4>
      <a:accent5>
        <a:srgbClr val="A8C987"/>
      </a:accent5>
      <a:accent6>
        <a:srgbClr val="8BE3FF"/>
      </a:accent6>
      <a:hlink>
        <a:srgbClr val="1F1C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3F2C1302F91A141B77F6CB8A6014D0C" ma:contentTypeVersion="3" ma:contentTypeDescription="Create a new document." ma:contentTypeScope="" ma:versionID="6de49c9eea4a5c4554518af439d78a18">
  <xsd:schema xmlns:xsd="http://www.w3.org/2001/XMLSchema" xmlns:xs="http://www.w3.org/2001/XMLSchema" xmlns:p="http://schemas.microsoft.com/office/2006/metadata/properties" xmlns:ns2="50933647-f145-406a-826b-0bef2ba87521" targetNamespace="http://schemas.microsoft.com/office/2006/metadata/properties" ma:root="true" ma:fieldsID="f67e97f56a74cf0be741b59e47b88ffd" ns2:_="">
    <xsd:import namespace="50933647-f145-406a-826b-0bef2ba87521"/>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0933647-f145-406a-826b-0bef2ba8752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3F6EE4-210A-47FF-A28E-C783B64F44DE}">
  <ds:schemaRefs>
    <ds:schemaRef ds:uri="http://schemas.microsoft.com/sharepoint/v3/contenttype/forms"/>
  </ds:schemaRefs>
</ds:datastoreItem>
</file>

<file path=customXml/itemProps2.xml><?xml version="1.0" encoding="utf-8"?>
<ds:datastoreItem xmlns:ds="http://schemas.openxmlformats.org/officeDocument/2006/customXml" ds:itemID="{44E8DFE1-150D-42E4-9511-93523B92C572}">
  <ds:schemaRefs>
    <ds:schemaRef ds:uri="50933647-f145-406a-826b-0bef2ba8752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A5E25A7-366B-43DE-B3EB-627CD8A6D995}">
  <ds:schemaRefs>
    <ds:schemaRef ds:uri="50933647-f145-406a-826b-0bef2ba8752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38</Slides>
  <Notes>18</Notes>
  <HiddenSlides>0</HiddenSlide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Cyber Security Business Plan</vt:lpstr>
      <vt:lpstr>Payment security </vt:lpstr>
      <vt:lpstr>01</vt:lpstr>
      <vt:lpstr>Team 8 </vt:lpstr>
      <vt:lpstr>Background</vt:lpstr>
      <vt:lpstr>Online payment workflow</vt:lpstr>
      <vt:lpstr>Payment Authentication</vt:lpstr>
      <vt:lpstr>PowerPoint Presentation</vt:lpstr>
      <vt:lpstr>TLS  Analysis </vt:lpstr>
      <vt:lpstr>Payment Processing</vt:lpstr>
      <vt:lpstr>Tech Aspect of Tokenization</vt:lpstr>
      <vt:lpstr>Tech Aspect of Tokenization</vt:lpstr>
      <vt:lpstr>Demo</vt:lpstr>
      <vt:lpstr>Demo</vt:lpstr>
      <vt:lpstr>Demo</vt:lpstr>
      <vt:lpstr>Payment Authentication </vt:lpstr>
      <vt:lpstr>How Does Payment Authentication Work – Multi-Factor Authorisation</vt:lpstr>
      <vt:lpstr>3DS</vt:lpstr>
      <vt:lpstr>How it works 1. Order Placement: Initiates purchase 2. Enrollment Check: Merchant checks via Directory 3. Authentication Verification: Cardholder provides authentication details on Issuer's platform 4. Transaction Decision: Merchant decides to proceed or decline. 5. Authorization: between Merchant and Acquirer 6. Confirmation: order is successful</vt:lpstr>
      <vt:lpstr>Cybersecurity Techniques used in 3DS</vt:lpstr>
      <vt:lpstr>Conclusion</vt:lpstr>
      <vt:lpstr>THANKS!</vt:lpstr>
      <vt:lpstr>Appendix  </vt:lpstr>
      <vt:lpstr>Payment Processing</vt:lpstr>
      <vt:lpstr>PowerPoint Presentation</vt:lpstr>
      <vt:lpstr>Online  payment workflow</vt:lpstr>
      <vt:lpstr>PowerPoint Presentation</vt:lpstr>
      <vt:lpstr>3. Payment processing</vt:lpstr>
      <vt:lpstr>Potential cyber attack</vt:lpstr>
      <vt:lpstr>Potential cyber attack</vt:lpstr>
      <vt:lpstr>Potential cyber attack</vt:lpstr>
      <vt:lpstr>Potential cyber attack</vt:lpstr>
      <vt:lpstr>Physical Token</vt:lpstr>
      <vt:lpstr>E - Token</vt:lpstr>
      <vt:lpstr>biometrics</vt:lpstr>
      <vt:lpstr>2FA</vt:lpstr>
      <vt:lpstr>Benefits &amp; Draw backs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Payment security</dc:title>
  <dc:creator>Bearbale</dc:creator>
  <cp:revision>1</cp:revision>
  <dcterms:modified xsi:type="dcterms:W3CDTF">2023-11-02T07:06:46Z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0x01010003F2C1302F91A141B77F6CB8A6014D0C</vt:lpwstr>
  </property>
</Properties>
</file>

<file path=docProps/thumbnail.jpeg>
</file>